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82AB-0514-45EF-8957-7476E5BBFF7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0777-89F0-4733-93BA-1111C0078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Автоматизация звука «Р»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umbnai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8FFF9"/>
              </a:clrFrom>
              <a:clrTo>
                <a:srgbClr val="F8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764704"/>
            <a:ext cx="2491361" cy="2737760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Рисунок 4" descr="tomat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00250"/>
            <a:ext cx="4857750" cy="4857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es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2357430"/>
            <a:ext cx="3980641" cy="4046985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1556792"/>
            <a:ext cx="1895475" cy="190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Посчитай до пяти</a:t>
            </a:r>
            <a:endParaRPr lang="ru-RU" dirty="0"/>
          </a:p>
        </p:txBody>
      </p:sp>
      <p:pic>
        <p:nvPicPr>
          <p:cNvPr id="4" name="Содержимое 3" descr="grush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01008"/>
            <a:ext cx="1740408" cy="2438400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Содержимое 3" descr="grush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836712"/>
            <a:ext cx="1740408" cy="243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6" name="Содержимое 3" descr="grush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419600"/>
            <a:ext cx="1740408" cy="243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7" name="Содержимое 3" descr="grush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636912"/>
            <a:ext cx="1740408" cy="243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Содержимое 3" descr="grush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3592" y="4077072"/>
            <a:ext cx="1740408" cy="243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atrushka-tvoro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4365104"/>
            <a:ext cx="2492896" cy="2492896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Содержимое 3" descr="vatrushka-tvor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1" y="4409728"/>
            <a:ext cx="2448271" cy="2448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6" name="Содержимое 3" descr="vatrushka-tvor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340768"/>
            <a:ext cx="2339752" cy="2339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7" name="Содержимое 3" descr="vatrushka-tvor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1268760"/>
            <a:ext cx="2304256" cy="2304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Содержимое 3" descr="vatrushka-tvor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8805" y="4412357"/>
            <a:ext cx="2445643" cy="2445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520542-cartoon-fire-dragon--vector-illustrati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2343"/>
            <a:ext cx="2627783" cy="2095657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Содержимое 3" descr="6520542-cartoon-fire-dragon--vector-illustra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1" y="4797153"/>
            <a:ext cx="2584135" cy="206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6" name="Содержимое 3" descr="6520542-cartoon-fire-dragon--vector-illustrati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340768"/>
            <a:ext cx="2699792" cy="21530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7" name="Содержимое 3" descr="6520542-cartoon-fire-dragon--vector-illustrati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1412776"/>
            <a:ext cx="2871906" cy="2290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Содержимое 3" descr="6520542-cartoon-fire-dragon--vector-illustra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7925" y="4795605"/>
            <a:ext cx="2586075" cy="20623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581128"/>
            <a:ext cx="2543175" cy="1800225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Содержимое 3" descr="images (8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692696"/>
            <a:ext cx="254317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6" name="Содержимое 3" descr="images (8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5057775"/>
            <a:ext cx="254317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7" name="Содержимое 3" descr="images (8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060848"/>
            <a:ext cx="254317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Содержимое 3" descr="images (8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9FF"/>
              </a:clrFrom>
              <a:clrTo>
                <a:srgbClr val="FE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825" y="2924944"/>
            <a:ext cx="254317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6416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54841"/>
            <a:ext cx="2978274" cy="2403159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Содержимое 3" descr="736416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5726" y="4454841"/>
            <a:ext cx="2978274" cy="2403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6" name="Содержимое 3" descr="736416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2924944"/>
            <a:ext cx="2978274" cy="2403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7" name="Содержимое 3" descr="736416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2978274" cy="2403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Содержимое 3" descr="736416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F9"/>
              </a:clrFrom>
              <a:clrTo>
                <a:srgbClr val="FD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60648"/>
            <a:ext cx="2978274" cy="2403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299700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Замени первый звук в слове на звук «</a:t>
            </a:r>
            <a:r>
              <a:rPr lang="ru-RU" dirty="0"/>
              <a:t>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275px-Rosa_Red_Chateau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59562A"/>
              </a:clrFrom>
              <a:clrTo>
                <a:srgbClr val="59562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1119" y="1988840"/>
            <a:ext cx="2932881" cy="2932881"/>
          </a:xfr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5" name="Рисунок 4" descr="koz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988840"/>
            <a:ext cx="4268907" cy="3571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1B2638"/>
              </a:clrFrom>
              <a:clrTo>
                <a:srgbClr val="1B263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2780928"/>
            <a:ext cx="4312636" cy="3230314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Рисунок 4" descr="mr_108_noga_dlya_chulok_10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04864"/>
            <a:ext cx="4293096" cy="4293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220" y="0"/>
            <a:ext cx="4928780" cy="3071810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56992"/>
            <a:ext cx="4772368" cy="3175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aroslavskaya_muka_lar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8" y="1"/>
            <a:ext cx="4200525" cy="3857627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Рисунок 4" descr="post-2155186-132309487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589" t="1126" r="11872" b="3089"/>
          <a:stretch>
            <a:fillRect/>
          </a:stretch>
        </p:blipFill>
        <p:spPr>
          <a:xfrm>
            <a:off x="5715008" y="2285992"/>
            <a:ext cx="2928958" cy="4429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e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0502" y="332656"/>
            <a:ext cx="4613498" cy="2786553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Рисунок 4" descr="tuchk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12951"/>
            <a:ext cx="4326732" cy="3245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Большой-маленький</a:t>
            </a:r>
            <a:endParaRPr lang="ru-RU" dirty="0"/>
          </a:p>
        </p:txBody>
      </p:sp>
      <p:pic>
        <p:nvPicPr>
          <p:cNvPr id="4" name="Содержимое 3" descr="d772766f08c2479eb25b281de9491089_ful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4D2114"/>
              </a:clrFrom>
              <a:clrTo>
                <a:srgbClr val="4D211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12776"/>
            <a:ext cx="4526763" cy="3395072"/>
          </a:xfr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5" name="Рисунок 4" descr="pirozho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3714752"/>
            <a:ext cx="3500462" cy="2571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764704"/>
            <a:ext cx="3385084" cy="3028007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Рисунок 4" descr="me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494537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93644954636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1500" y="0"/>
            <a:ext cx="3492500" cy="4445000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53147"/>
            <a:ext cx="5404641" cy="3904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19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Автоматизация звука «Р»</vt:lpstr>
      <vt:lpstr>Замени первый звук в слове на звук «Р»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Большой-маленький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Посчитай до пяти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Света</cp:lastModifiedBy>
  <cp:revision>9</cp:revision>
  <dcterms:created xsi:type="dcterms:W3CDTF">2013-02-12T11:58:54Z</dcterms:created>
  <dcterms:modified xsi:type="dcterms:W3CDTF">2016-04-21T13:40:12Z</dcterms:modified>
</cp:coreProperties>
</file>