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67" r:id="rId13"/>
    <p:sldId id="268" r:id="rId14"/>
    <p:sldId id="269" r:id="rId15"/>
    <p:sldId id="271" r:id="rId16"/>
    <p:sldId id="283" r:id="rId17"/>
    <p:sldId id="272" r:id="rId18"/>
    <p:sldId id="273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26EB1EE-9CC4-4ECE-89BE-7C221EE8CD3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82"/>
            <p14:sldId id="267"/>
            <p14:sldId id="268"/>
            <p14:sldId id="269"/>
            <p14:sldId id="271"/>
            <p14:sldId id="283"/>
            <p14:sldId id="272"/>
            <p14:sldId id="273"/>
            <p14:sldId id="275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D0CD-01FA-4EF3-8A2C-0BC454185CE3}" type="datetimeFigureOut">
              <a:rPr lang="ru-RU" smtClean="0"/>
              <a:pPr/>
              <a:t>17.02.2018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31-ADB3-4C56-8980-BD2303EF40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D0CD-01FA-4EF3-8A2C-0BC454185CE3}" type="datetimeFigureOut">
              <a:rPr lang="ru-RU" smtClean="0"/>
              <a:pPr/>
              <a:t>17.02.2018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31-ADB3-4C56-8980-BD2303EF40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D0CD-01FA-4EF3-8A2C-0BC454185CE3}" type="datetimeFigureOut">
              <a:rPr lang="ru-RU" smtClean="0"/>
              <a:pPr/>
              <a:t>17.02.2018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31-ADB3-4C56-8980-BD2303EF40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D0CD-01FA-4EF3-8A2C-0BC454185CE3}" type="datetimeFigureOut">
              <a:rPr lang="ru-RU" smtClean="0"/>
              <a:pPr/>
              <a:t>17.02.2018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31-ADB3-4C56-8980-BD2303EF40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D0CD-01FA-4EF3-8A2C-0BC454185CE3}" type="datetimeFigureOut">
              <a:rPr lang="ru-RU" smtClean="0"/>
              <a:pPr/>
              <a:t>17.02.2018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31-ADB3-4C56-8980-BD2303EF40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D0CD-01FA-4EF3-8A2C-0BC454185CE3}" type="datetimeFigureOut">
              <a:rPr lang="ru-RU" smtClean="0"/>
              <a:pPr/>
              <a:t>17.02.2018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31-ADB3-4C56-8980-BD2303EF40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D0CD-01FA-4EF3-8A2C-0BC454185CE3}" type="datetimeFigureOut">
              <a:rPr lang="ru-RU" smtClean="0"/>
              <a:pPr/>
              <a:t>17.02.2018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31-ADB3-4C56-8980-BD2303EF40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D0CD-01FA-4EF3-8A2C-0BC454185CE3}" type="datetimeFigureOut">
              <a:rPr lang="ru-RU" smtClean="0"/>
              <a:pPr/>
              <a:t>17.02.2018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31-ADB3-4C56-8980-BD2303EF40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D0CD-01FA-4EF3-8A2C-0BC454185CE3}" type="datetimeFigureOut">
              <a:rPr lang="ru-RU" smtClean="0"/>
              <a:pPr/>
              <a:t>17.02.2018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31-ADB3-4C56-8980-BD2303EF40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D0CD-01FA-4EF3-8A2C-0BC454185CE3}" type="datetimeFigureOut">
              <a:rPr lang="ru-RU" smtClean="0"/>
              <a:pPr/>
              <a:t>17.02.2018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D831-ADB3-4C56-8980-BD2303EF40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D0CD-01FA-4EF3-8A2C-0BC454185CE3}" type="datetimeFigureOut">
              <a:rPr lang="ru-RU" smtClean="0"/>
              <a:pPr/>
              <a:t>17.02.2018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D7D831-ADB3-4C56-8980-BD2303EF404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E8D0CD-01FA-4EF3-8A2C-0BC454185CE3}" type="datetimeFigureOut">
              <a:rPr lang="ru-RU" smtClean="0"/>
              <a:pPr/>
              <a:t>17.02.2018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D7D831-ADB3-4C56-8980-BD2303EF404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omanwiki.ru/w/%D0%A4%D0%B0%D0%B9%D0%BB:Newspaper_weaving_2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handmadestory.ru/wp-content/uploads/2013/08/DSC07518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handmadestory.ru/wp-content/uploads/2013/08/DSC07519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handmadestory.ru/wp-content/uploads/2013/08/DSC0753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handmadestory.ru/wp-content/uploads/2013/08/DSC0753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370" y="1417466"/>
            <a:ext cx="7744374" cy="157046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bg1"/>
                </a:solidFill>
                <a:latin typeface="Bookman Old Style" pitchFamily="18" charset="0"/>
              </a:rPr>
              <a:t>«Развитие творческой индивидуальности через плетение из газетных трубочек»</a:t>
            </a:r>
            <a:endParaRPr lang="ru-RU" sz="3200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/петушок из газетных трубочек/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МАСТЕР-КЛАСС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71480"/>
            <a:ext cx="7786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МБУ ДО «Центр детского творчества»</a:t>
            </a: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Грайворонского</a:t>
            </a:r>
            <a:r>
              <a:rPr lang="ru-RU" sz="2000" dirty="0" smtClean="0">
                <a:solidFill>
                  <a:schemeClr val="bg1"/>
                </a:solidFill>
              </a:rPr>
              <a:t> района Белгородской области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5072074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Подготовила:   </a:t>
            </a:r>
            <a:r>
              <a:rPr lang="ru-RU" i="1" dirty="0" smtClean="0">
                <a:solidFill>
                  <a:schemeClr val="bg1"/>
                </a:solidFill>
              </a:rPr>
              <a:t>Педагог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дополнительного образования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</a:rPr>
              <a:t>Шабанова Ольга Викторовна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 descr="I:\Фотографии\МУЗЕИ, ЯРМАРКА и др\фото- ФОТМЫЖСКАЯ ОСЕНЬ2015г\DSCN6734.JPG"/>
          <p:cNvPicPr/>
          <p:nvPr/>
        </p:nvPicPr>
        <p:blipFill>
          <a:blip r:embed="rId2"/>
          <a:srcRect l="37036" t="11688" r="31219" b="25665"/>
          <a:stretch>
            <a:fillRect/>
          </a:stretch>
        </p:blipFill>
        <p:spPr bwMode="auto">
          <a:xfrm>
            <a:off x="395536" y="3789040"/>
            <a:ext cx="1714512" cy="2710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Петушок - поделка для детских МК. &#10; фото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22292" r="10465" b="17291"/>
          <a:stretch/>
        </p:blipFill>
        <p:spPr bwMode="auto">
          <a:xfrm rot="486045">
            <a:off x="7263144" y="3300656"/>
            <a:ext cx="1736402" cy="2173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5562732"/>
            <a:ext cx="490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©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735" y="188640"/>
            <a:ext cx="7851648" cy="73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49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Плетём ножку петушка</a:t>
            </a:r>
            <a:r>
              <a:rPr lang="ru-RU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»</a:t>
            </a:r>
            <a:endParaRPr lang="ru-RU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091" y="876702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потребуется 14 трубочек.</a:t>
            </a:r>
          </a:p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Берём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трубочек (это будет основа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делим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трубочки пополам (5+5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</a:p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свободной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рукой берём ещё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трубочку (это рабочая трубочка),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заправляем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кончик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рабочей трубочки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середину пучка, </a:t>
            </a:r>
            <a:endParaRPr lang="ru-RU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делаем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оборота вокруг основных трубочек, </a:t>
            </a:r>
          </a:p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-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выводим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кончик (как показано на втором рисунке) в середину основных трубочек.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Петушок - поделка для детских МК. &#10; фото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t="7397" r="13462" b="9171"/>
          <a:stretch/>
        </p:blipFill>
        <p:spPr bwMode="auto">
          <a:xfrm>
            <a:off x="1331640" y="4951075"/>
            <a:ext cx="2467186" cy="1648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Петушок - поделка для детских МК. &#10; фото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4286" r="5962" b="8857"/>
          <a:stretch/>
        </p:blipFill>
        <p:spPr bwMode="auto">
          <a:xfrm>
            <a:off x="5076056" y="4951075"/>
            <a:ext cx="2558843" cy="1749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4315" y="188640"/>
            <a:ext cx="7851648" cy="105618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«Плетём туловище петушка»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7854696" cy="228601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dirty="0"/>
          </a:p>
        </p:txBody>
      </p:sp>
      <p:pic>
        <p:nvPicPr>
          <p:cNvPr id="8" name="Рисунок 7" descr="Петушок - поделка для детских МК. &#10; фото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384" b="10000"/>
          <a:stretch/>
        </p:blipFill>
        <p:spPr bwMode="auto">
          <a:xfrm>
            <a:off x="2771800" y="3617869"/>
            <a:ext cx="3160018" cy="2864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042" y="1556792"/>
            <a:ext cx="8262592" cy="206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Туго оплетаем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восьмёрочкой «пучок-хвостик» и «пучок-шею»  формируя туловище.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Высота ножки 1,5 см., высота туловища от ножки примерно 3 см.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7249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процессе работы используем технику наращивания трубочек.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492896"/>
            <a:ext cx="8867299" cy="309634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рабочая трубочка закончилась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берём новую трубочку,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подрезаем у неё мягкие концы,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капаем каплю клей ПВА  в отверстие закончившейся трубочки,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вставляем поглубже тонкий конец одной из новых трубочек.  </a:t>
            </a:r>
          </a:p>
          <a:p>
            <a:pPr algn="just">
              <a:buNone/>
            </a:pP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Теперь у нас рабочая трубочка  удлинилась.</a:t>
            </a:r>
          </a:p>
          <a:p>
            <a:pPr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</a:t>
            </a:r>
            <a:r>
              <a:rPr lang="ru-RU" sz="9600" u="sng" dirty="0">
                <a:solidFill>
                  <a:srgbClr val="00808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9600" u="sng" dirty="0">
                <a:latin typeface="Arial"/>
                <a:ea typeface="Times New Roman"/>
                <a:cs typeface="Times New Roman"/>
              </a:rPr>
              <a:t>Если концы трубочек получились одинаковыми, то для наращивания сложите один конец «уголком» или срежьте его под острым углом.</a:t>
            </a:r>
            <a:endParaRPr lang="ru-RU" sz="9600" dirty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E:\DCIM\100NIKON\DSCN7179.JPG"/>
          <p:cNvPicPr>
            <a:picLocks noChangeAspect="1" noChangeArrowheads="1"/>
          </p:cNvPicPr>
          <p:nvPr/>
        </p:nvPicPr>
        <p:blipFill>
          <a:blip r:embed="rId2" cstate="print"/>
          <a:srcRect t="14642"/>
          <a:stretch>
            <a:fillRect/>
          </a:stretch>
        </p:blipFill>
        <p:spPr bwMode="auto">
          <a:xfrm>
            <a:off x="827584" y="1030591"/>
            <a:ext cx="1950255" cy="1248860"/>
          </a:xfrm>
          <a:prstGeom prst="rect">
            <a:avLst/>
          </a:prstGeom>
          <a:noFill/>
        </p:spPr>
      </p:pic>
      <p:pic>
        <p:nvPicPr>
          <p:cNvPr id="3076" name="Picture 4" descr="E:\DCIM\100NIKON\DSCN7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038957"/>
            <a:ext cx="1744230" cy="1308528"/>
          </a:xfrm>
          <a:prstGeom prst="rect">
            <a:avLst/>
          </a:prstGeom>
          <a:noFill/>
        </p:spPr>
      </p:pic>
      <p:pic>
        <p:nvPicPr>
          <p:cNvPr id="9" name="Picture 5" descr="E:\DCIM\100NIKON\DSCN7182.JPG"/>
          <p:cNvPicPr/>
          <p:nvPr/>
        </p:nvPicPr>
        <p:blipFill rotWithShape="1">
          <a:blip r:embed="rId4" cstate="print"/>
          <a:srcRect l="36202" t="24464"/>
          <a:stretch/>
        </p:blipFill>
        <p:spPr bwMode="auto">
          <a:xfrm>
            <a:off x="6124545" y="1065325"/>
            <a:ext cx="1944216" cy="1282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Газетные трубочки для плетения – своими руками: мастер-класс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4" y="5926864"/>
            <a:ext cx="3528392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Газетные трубочки для плетения – своими руками: мастер-класс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32" y="5896620"/>
            <a:ext cx="4104456" cy="72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5117" y="1052736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Оплетаем шею петушка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туго накручивая рабочую палочку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на «пучок – шею» спиралькой,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на высоту 3 см.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Петушок - поделка для детских МК. &#10; фото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t="5071" r="9807" b="3662"/>
          <a:stretch/>
        </p:blipFill>
        <p:spPr bwMode="auto">
          <a:xfrm>
            <a:off x="2401761" y="2492896"/>
            <a:ext cx="4316313" cy="39913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343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Формирование головы петушка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429684" cy="561662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клювика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отрезаем трубочку 6 см.</a:t>
            </a:r>
          </a:p>
          <a:p>
            <a:pPr algn="just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Сгибаем её пополам.</a:t>
            </a:r>
          </a:p>
          <a:p>
            <a:pPr algn="just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одрезаем концы (на встречу друг другу).</a:t>
            </a:r>
          </a:p>
          <a:p>
            <a:pPr algn="just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Продеваем под рабочую палочку и прикручиваем трубочку-клювик.</a:t>
            </a:r>
          </a:p>
          <a:p>
            <a:pPr algn="just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клювика, сделать рабочей палочкой ещё один виток.</a:t>
            </a:r>
          </a:p>
          <a:p>
            <a:pPr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Заправляем конец рабочей трубочки  между основными палочками головы.</a:t>
            </a:r>
          </a:p>
          <a:p>
            <a:pPr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Затем конец обрезаем оставляя маленький «пенёчек»,  для прочности работы.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Петушок - поделка для детских МК. &#10; фото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t="4420" r="11731" b="8564"/>
          <a:stretch/>
        </p:blipFill>
        <p:spPr bwMode="auto">
          <a:xfrm>
            <a:off x="2341039" y="2420888"/>
            <a:ext cx="3285529" cy="2940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" y="0"/>
            <a:ext cx="8364412" cy="98643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Закручивание хвостика и гребешка.</a:t>
            </a:r>
            <a:br>
              <a:rPr lang="ru-RU" sz="2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5147422" cy="45127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57224" y="6000768"/>
            <a:ext cx="7854696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ВКЛЮЧАЙТЕ ФАНТАЗИЮ</a:t>
            </a:r>
            <a:r>
              <a:rPr kumimoji="0" lang="ru-RU" sz="26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ru-RU" sz="26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 descr="K:\ДОКИ - Шабановой О.В\КОПИЛКА -МК, уроки и т.д\презентации МОИ\МК,ПРЕЗЕНТАЦИИ\МК =Петушок из газетных трубочек=\фото для МК-трубочки\DSCN8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6" y="980728"/>
            <a:ext cx="2781467" cy="20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K:\ДОКИ - Шабановой О.В\КОПИЛКА -МК, уроки и т.д\презентации МОИ\МК,ПРЕЗЕНТАЦИИ\МК =Петушок из газетных трубочек=\фото для МК-трубочки\DSCN8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6" y="3573015"/>
            <a:ext cx="2781467" cy="222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:\ДОКИ - Шабановой О.В\КОПИЛКА -МК, уроки и т.д\презентации МОИ\МК,ПРЕЗЕНТАЦИИ\МК =Петушок из газетных трубочек=\фото для МК-трубочки\DSCN85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36" y="836712"/>
            <a:ext cx="2228892" cy="20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K:\ДОКИ - Шабановой О.В\КОПИЛКА -МК, уроки и т.д\презентации МОИ\МК,ПРЕЗЕНТАЦИИ\МК =Петушок из газетных трубочек=\фото для МК-трубочки\DSCN85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35" y="3417271"/>
            <a:ext cx="2243977" cy="224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:\ДОКИ - Шабановой О.В\КОПИЛКА -МК, уроки и т.д\презентации МОИ\МК,ПРЕЗЕНТАЦИИ\МК =Петушок из газетных трубочек=\фото для МК-трубочки\DSCN85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28" y="2121127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658" y="188640"/>
            <a:ext cx="8229600" cy="1143000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Изготовление подставки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K:\ДОКИ - Шабановой О.В\КОПИЛКА -МК, уроки и т.д\презентации МОИ\МК,ПРЕЗЕНТАЦИИ\МК =Петушок из газетных трубочек=\фото для МК-трубочки\DSCN85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376264" cy="238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ДОКИ - Шабановой О.В\КОПИЛКА -МК, уроки и т.д\презентации МОИ\МК,ПРЕЗЕНТАЦИИ\МК =Петушок из газетных трубочек=\фото для МК-трубочки\DSCN85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2448272" cy="245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:\ДОКИ - Шабановой О.В\КОПИЛКА -МК, уроки и т.д\презентации МОИ\МК,ПРЕЗЕНТАЦИИ\МК =Петушок из газетных трубочек=\фото для МК-трубочки\DSCN85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451066" cy="245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:\ДОКИ - Шабановой О.В\КОПИЛКА -МК, уроки и т.д\презентации МОИ\МК,ПРЕЗЕНТАЦИИ\МК =Петушок из газетных трубочек=\фото для МК-трубочки\DSCN85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08" y="4005063"/>
            <a:ext cx="2442628" cy="243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32639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51648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Это  тоже может получиться, в результате ваших трудов: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Петушок - поделка для детских МК. &#10; фото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25417" r="10694" b="19999"/>
          <a:stretch/>
        </p:blipFill>
        <p:spPr bwMode="auto">
          <a:xfrm>
            <a:off x="235424" y="1592796"/>
            <a:ext cx="2088232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Петушок - поделка для детских МК. &#10; фото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3" t="18125" r="9780" b="15000"/>
          <a:stretch/>
        </p:blipFill>
        <p:spPr bwMode="auto">
          <a:xfrm>
            <a:off x="971600" y="4221211"/>
            <a:ext cx="2260288" cy="2510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Петушок - поделка для детских МК. &#10; фото 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22292" r="10465" b="17291"/>
          <a:stretch/>
        </p:blipFill>
        <p:spPr bwMode="auto">
          <a:xfrm>
            <a:off x="6228184" y="1700808"/>
            <a:ext cx="2320677" cy="2314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Петушок - поделка для детских МК. &#10; фото 1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15833" r="8696" b="8750"/>
          <a:stretch/>
        </p:blipFill>
        <p:spPr bwMode="auto">
          <a:xfrm>
            <a:off x="3491880" y="2708920"/>
            <a:ext cx="2520280" cy="2931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ребята!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043494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буду рада если знания и навыки полученные сегодня пригодятся вам ещё много, много раз.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Практически этот сувенир   можно применить как подарок, как ёлочное украшение, или украшение для интерьера. 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просто, красиво, креативно и недорого!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786190"/>
            <a:ext cx="284358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492922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А, что вы можете предложить нового, интересного для изготовления петушка из газетных трубочек?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</a:t>
            </a:r>
            <a:r>
              <a:rPr lang="ru-RU" dirty="0" smtClean="0">
                <a:solidFill>
                  <a:srgbClr val="C00000"/>
                </a:solidFill>
              </a:rPr>
              <a:t>Поделитесь своими идеями!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498" y="2924944"/>
            <a:ext cx="2207593" cy="364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7612" y="6309320"/>
            <a:ext cx="8482866" cy="300002"/>
          </a:xfrm>
        </p:spPr>
        <p:txBody>
          <a:bodyPr>
            <a:normAutofit fontScale="90000"/>
          </a:bodyPr>
          <a:lstStyle/>
          <a:p>
            <a:pPr lvl="0" algn="l">
              <a:buFont typeface="Wingdings" pitchFamily="2" charset="2"/>
              <a:buChar char="v"/>
            </a:pPr>
            <a:r>
              <a:rPr lang="ru-RU" dirty="0" smtClean="0"/>
              <a:t>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Я, Шабанова Ольга Викторовна, </a:t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кружкового объединения «Выдумщики».</a:t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мы с вами через плетение петушка из газетных трубочек попробуем проявить свою индивидуальность и через творческое занятие будем развивать свою фантазию, творческую неповторимость.</a:t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Немного информации о нашем кружке:</a:t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357166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Здравствуйте, дорогие ребята!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M:\фото- ФОТМЫЖСКАЯ ОСЕНЬ\DSCN6738.JPG"/>
          <p:cNvPicPr/>
          <p:nvPr/>
        </p:nvPicPr>
        <p:blipFill>
          <a:blip r:embed="rId2"/>
          <a:srcRect l="56242" t="29469" r="26873" b="38406"/>
          <a:stretch>
            <a:fillRect/>
          </a:stretch>
        </p:blipFill>
        <p:spPr bwMode="auto">
          <a:xfrm>
            <a:off x="6876256" y="188640"/>
            <a:ext cx="1944222" cy="2714620"/>
          </a:xfrm>
          <a:prstGeom prst="snip2DiagRect">
            <a:avLst>
              <a:gd name="adj1" fmla="val 1652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трелка вниз 2"/>
          <p:cNvSpPr/>
          <p:nvPr/>
        </p:nvSpPr>
        <p:spPr>
          <a:xfrm>
            <a:off x="6876256" y="55892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1357298"/>
            <a:ext cx="8072493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9600" b="1" dirty="0" smtClean="0">
                <a:solidFill>
                  <a:srgbClr val="FF0000"/>
                </a:solidFill>
              </a:rPr>
              <a:t>Спасибо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9600" b="1" dirty="0" smtClean="0">
                <a:solidFill>
                  <a:srgbClr val="FF0000"/>
                </a:solidFill>
              </a:rPr>
              <a:t>за внимание!</a:t>
            </a:r>
            <a:endParaRPr lang="ru-RU" sz="96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733880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/>
                <a:ea typeface="Times New Roman"/>
              </a:rPr>
              <a:t>©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Кружковое объединение «Выдумщики»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" name="Содержимое 7" descr="Плетение из газет. Мастер-класс и примеры применения фигурной косички (15) (700x472, 308Kb)"/>
          <p:cNvPicPr>
            <a:picLocks noGrp="1"/>
          </p:cNvPicPr>
          <p:nvPr>
            <p:ph idx="1"/>
          </p:nvPr>
        </p:nvPicPr>
        <p:blipFill>
          <a:blip r:embed="rId2"/>
          <a:srcRect t="8347" b="2726"/>
          <a:stretch>
            <a:fillRect/>
          </a:stretch>
        </p:blipFill>
        <p:spPr bwMode="auto">
          <a:xfrm rot="20732054">
            <a:off x="1382611" y="2144720"/>
            <a:ext cx="6802612" cy="392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857752" y="192880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Заплетайка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2857496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Мыловарик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400050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Пейп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арт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2195776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Весёлые стежки или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Кукольные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истории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7653" y="3384485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wl" pitchFamily="2" charset="0"/>
              </a:rPr>
              <a:t>«Выдумщики»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wl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107157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rgbClr val="FFC000"/>
                </a:solidFill>
              </a:rPr>
              <a:t>Плетение из газетных трубочек</a:t>
            </a:r>
            <a:endParaRPr lang="ru-RU" sz="4500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3632"/>
            <a:ext cx="8501122" cy="5220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8072494" cy="521497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dirty="0" smtClean="0">
                <a:solidFill>
                  <a:schemeClr val="bg1"/>
                </a:solidFill>
                <a:latin typeface="+mj-lt"/>
                <a:ea typeface="Kozuka Mincho Pro H" pitchFamily="18" charset="-128"/>
              </a:rPr>
              <a:t>– это новый вид декоративно-прикладного творчества, который получил развитие на протяжении последнего десятилетия и был «подсмотрен» у мастеров,  владеющих навыками плетения из лозы и болотных растений. Газетные трубочки изготавливаются из бывших в употреблении газет и журналов, т.е. благодаря этому виду творчества,  макулатура получает вторую  жизнь в виде   оригинальных, миниатюрных и объемных предметов интерьера, кухонной утвари, мебели, украшений, игрушек, сувениров т.д.</a:t>
            </a:r>
            <a:r>
              <a:rPr lang="ru-RU" sz="5400" dirty="0" smtClean="0"/>
              <a:t>	</a:t>
            </a:r>
            <a:endParaRPr lang="ru-RU" sz="1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ru-RU" sz="1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</a:t>
            </a:r>
          </a:p>
          <a:p>
            <a:pPr algn="ctr"/>
            <a:r>
              <a:rPr lang="ru-RU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</a:t>
            </a:r>
            <a:r>
              <a:rPr lang="ru-RU" sz="1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Изготовление сувенира 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«Петушок из газетных трубочек»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929618" cy="607223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93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инструменты:</a:t>
            </a:r>
          </a:p>
          <a:p>
            <a:pPr algn="ctr"/>
            <a:endParaRPr lang="ru-RU" sz="2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газета,</a:t>
            </a:r>
          </a:p>
          <a:p>
            <a:pPr algn="ctr">
              <a:buFontTx/>
              <a:buChar char="-"/>
            </a:pP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клей ПВА,  </a:t>
            </a:r>
          </a:p>
          <a:p>
            <a:pPr algn="ctr">
              <a:buFontTx/>
              <a:buChar char="-"/>
            </a:pPr>
            <a: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ножницы</a:t>
            </a: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>
              <a:buFontTx/>
              <a:buChar char="-"/>
            </a:pP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шпажки для барбекю или вязальные спицы не толще №20,</a:t>
            </a:r>
          </a:p>
          <a:p>
            <a:pPr algn="ctr">
              <a:buFontTx/>
              <a:buChar char="-"/>
            </a:pPr>
            <a:r>
              <a:rPr lang="ru-RU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ранёный карандаш</a:t>
            </a:r>
          </a:p>
          <a:p>
            <a:pPr algn="ctr">
              <a:buFontTx/>
              <a:buChar char="-"/>
            </a:pPr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лак, цвета красного дерева.</a:t>
            </a:r>
          </a:p>
          <a:p>
            <a:pPr algn="ctr">
              <a:buFontTx/>
              <a:buChar char="-"/>
            </a:pPr>
            <a:endParaRPr lang="ru-R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image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269" y="2132856"/>
            <a:ext cx="2423711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851648" cy="1419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Этапы изготовления сувенира «Петушок из газетных трубочек»:</a:t>
            </a:r>
            <a:r>
              <a:rPr lang="ru-RU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854696" cy="3000396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изготовление трубочек,</a:t>
            </a: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покраска трубочек (или готового изделия</a:t>
            </a:r>
            <a:r>
              <a:rPr lang="ru-RU" sz="2400" dirty="0">
                <a:solidFill>
                  <a:schemeClr val="bg1"/>
                </a:solidFill>
              </a:rPr>
              <a:t>),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l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плетение </a:t>
            </a:r>
            <a:r>
              <a:rPr lang="ru-RU" sz="2400" dirty="0">
                <a:solidFill>
                  <a:schemeClr val="bg1"/>
                </a:solidFill>
              </a:rPr>
              <a:t>петушка: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685800" indent="-685800"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Плетение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ножки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петушка,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Плетение туловища,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Накручивание шеи петушка,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Оформление головы,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Закручивание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хвостика и гребешка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.,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Изготовление подставки( или подвешивать петушка за нитку).</a:t>
            </a:r>
            <a:endParaRPr lang="ru-RU" sz="24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</p:txBody>
      </p:sp>
      <p:pic>
        <p:nvPicPr>
          <p:cNvPr id="2050" name="Picture 2" descr="K:\ДОКИ - Шабановой О.В\КОПИЛКА -МК, уроки и т.д\презентации МОИ\МК,ПРЕЗЕНТАЦИИ\МК =Петушок из газетных трубочек=\фото для МК-трубочки\DSCN8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21654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851648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Изготовление трубочек из газеты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http://womanwiki.ru/s/images/thumb/c/c3/Newspaper_weaving_2.jpg/250px-Newspaper_weaving_2.jpg">
            <a:hlinkClick r:id="rId2" tooltip="&quot;Подготовка газетных трубочек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071546"/>
            <a:ext cx="50006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78581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Покраска трубочек:</a:t>
            </a:r>
            <a:endParaRPr lang="ru-RU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324880" cy="857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07518">
            <a:hlinkClick r:id="rId2"/>
          </p:cNvPr>
          <p:cNvPicPr/>
          <p:nvPr/>
        </p:nvPicPr>
        <p:blipFill>
          <a:blip r:embed="rId3"/>
          <a:srcRect l="10909" r="18182" b="9091"/>
          <a:stretch>
            <a:fillRect/>
          </a:stretch>
        </p:blipFill>
        <p:spPr bwMode="auto">
          <a:xfrm>
            <a:off x="6948264" y="2714620"/>
            <a:ext cx="1981454" cy="172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7519">
            <a:hlinkClick r:id="rId4"/>
          </p:cNvPr>
          <p:cNvPicPr/>
          <p:nvPr/>
        </p:nvPicPr>
        <p:blipFill>
          <a:blip r:embed="rId5"/>
          <a:srcRect l="20476" r="9048" b="14652"/>
          <a:stretch>
            <a:fillRect/>
          </a:stretch>
        </p:blipFill>
        <p:spPr bwMode="auto">
          <a:xfrm>
            <a:off x="6948264" y="4625262"/>
            <a:ext cx="1981454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57158" y="1571612"/>
            <a:ext cx="7215238" cy="614366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- о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деть перчатки,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бутылку с широким горлышком налить морилку,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опустить в эту бутылку газетные трубочки,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затем, перевернуть трубочки и повторить процесс,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раскладываем палочки для просушки</a:t>
            </a:r>
            <a:r>
              <a:rPr lang="ru-RU" sz="32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78595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714752"/>
            <a:ext cx="5140052" cy="3026616"/>
          </a:xfrm>
        </p:spPr>
        <p:txBody>
          <a:bodyPr>
            <a:normAutofit/>
          </a:bodyPr>
          <a:lstStyle/>
          <a:p>
            <a:pPr algn="l"/>
            <a:endParaRPr lang="ru-RU" sz="3200" b="1" dirty="0" smtClean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Или окрасить уже готовое изделие.</a:t>
            </a:r>
            <a:endParaRPr lang="ru-RU" sz="32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DSC07535">
            <a:hlinkClick r:id="rId2"/>
          </p:cNvPr>
          <p:cNvPicPr/>
          <p:nvPr/>
        </p:nvPicPr>
        <p:blipFill>
          <a:blip r:embed="rId3"/>
          <a:srcRect l="14000" t="2667" r="2333" b="12444"/>
          <a:stretch>
            <a:fillRect/>
          </a:stretch>
        </p:blipFill>
        <p:spPr bwMode="auto">
          <a:xfrm>
            <a:off x="251520" y="1071546"/>
            <a:ext cx="2572338" cy="212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07536">
            <a:hlinkClick r:id="rId4"/>
          </p:cNvPr>
          <p:cNvPicPr/>
          <p:nvPr/>
        </p:nvPicPr>
        <p:blipFill>
          <a:blip r:embed="rId5"/>
          <a:srcRect l="6667" b="15111"/>
          <a:stretch>
            <a:fillRect/>
          </a:stretch>
        </p:blipFill>
        <p:spPr bwMode="auto">
          <a:xfrm>
            <a:off x="857224" y="3356992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00430" y="1071546"/>
            <a:ext cx="5072066" cy="264320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Р.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Можно применить для газетных трубочек обыкновенный способ окрашивания – кистью или распылителем.</a:t>
            </a:r>
            <a:endParaRPr lang="ru-RU" sz="3200" b="1" dirty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797</TotalTime>
  <Words>504</Words>
  <Application>Microsoft Office PowerPoint</Application>
  <PresentationFormat>Экран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«Развитие творческой индивидуальности через плетение из газетных трубочек»</vt:lpstr>
      <vt:lpstr>                Я, Шабанова Ольга Викторовна,  руководитель кружкового объединения «Выдумщики». Сегодня мы с вами через плетение петушка из газетных трубочек попробуем проявить свою индивидуальность и через творческое занятие будем развивать свою фантазию, творческую неповторимость. Немного информации о нашем кружке:    </vt:lpstr>
      <vt:lpstr>Кружковое объединение «Выдумщики»</vt:lpstr>
      <vt:lpstr>Плетение из газетных трубочек</vt:lpstr>
      <vt:lpstr> Изготовление сувенира  «Петушок из газетных трубочек»</vt:lpstr>
      <vt:lpstr>Этапы изготовления сувенира «Петушок из газетных трубочек»: </vt:lpstr>
      <vt:lpstr>Изготовление трубочек из газеты </vt:lpstr>
      <vt:lpstr>Покраска трубочек:</vt:lpstr>
      <vt:lpstr> </vt:lpstr>
      <vt:lpstr>«Плетём ножку петушка»</vt:lpstr>
      <vt:lpstr>«Плетём туловище петушка»</vt:lpstr>
      <vt:lpstr>В процессе работы используем технику наращивания трубочек.</vt:lpstr>
      <vt:lpstr> Оплетаем шею петушка  туго накручивая рабочую палочку  на «пучок – шею» спиралькой,  на высоту 3 см.</vt:lpstr>
      <vt:lpstr>Формирование головы петушка</vt:lpstr>
      <vt:lpstr>Закручивание хвостика и гребешка. </vt:lpstr>
      <vt:lpstr>Изготовление подставки</vt:lpstr>
      <vt:lpstr>Это  тоже может получиться, в результате ваших трудов:</vt:lpstr>
      <vt:lpstr>Уважаемые ребята!</vt:lpstr>
      <vt:lpstr>А, что вы можете предложить нового, интересного для изготовления петушка из газетных трубочек?     Поделитесь своими идеями!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«Копилка здоровья»</dc:title>
  <dc:creator>Ковалев</dc:creator>
  <cp:lastModifiedBy>Пользователь Windows</cp:lastModifiedBy>
  <cp:revision>105</cp:revision>
  <dcterms:created xsi:type="dcterms:W3CDTF">2011-09-18T09:38:47Z</dcterms:created>
  <dcterms:modified xsi:type="dcterms:W3CDTF">2018-02-17T18:39:44Z</dcterms:modified>
</cp:coreProperties>
</file>