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FA5C-30D9-4878-8F28-D009AB976AF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81EA-20F3-452E-B6E0-83C73331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5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D81EA-20F3-452E-B6E0-83C7333151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9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7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7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2C4-7592-4249-9669-F0973FE3FF4E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9CE2-1792-4615-B517-8C5721A0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Конструирование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из бросового материала и</a:t>
            </a:r>
            <a:b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гофрированной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бумаги </a:t>
            </a:r>
            <a:r>
              <a:rPr lang="ru-RU" sz="20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«Букет для мамы»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    для детей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старшей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талий\Documents\фото подарок для мамы\DSC09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4644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4855677" y="1772816"/>
            <a:ext cx="4104456" cy="2736304"/>
          </a:xfrm>
          <a:prstGeom prst="horizontalScroll">
            <a:avLst/>
          </a:prstGeom>
          <a:solidFill>
            <a:srgbClr val="FFFF66"/>
          </a:solidFill>
          <a:ln w="25400" cap="rnd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Автор </a:t>
            </a:r>
            <a:r>
              <a:rPr lang="ru-RU" sz="1900" b="1" u="sng" kern="0" dirty="0" smtClean="0">
                <a:solidFill>
                  <a:prstClr val="black"/>
                </a:solidFill>
                <a:latin typeface="Trebuchet MS"/>
              </a:rPr>
              <a:t>мастер класса</a:t>
            </a:r>
            <a:r>
              <a:rPr kumimoji="0" lang="ru-RU" sz="19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Турушкина Наталья Анатольевна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Воспитатель МБДОУ «Детский сад №31»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88640" y="61560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                                  Город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Петропавловск-Камчатский</a:t>
            </a:r>
          </a:p>
          <a:p>
            <a:pPr indent="0" algn="ctr">
              <a:buNone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     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2018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187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632848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Берём баночку от ватных палочек и прямоугольник из розовой гофрированной бумаги по размеру немного больше, чем ваша баночка.</a:t>
            </a:r>
          </a:p>
        </p:txBody>
      </p:sp>
      <p:pic>
        <p:nvPicPr>
          <p:cNvPr id="1026" name="Picture 2" descr="G:\DCIM\102MSDCF\DSC09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888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400" dirty="0"/>
          </a:p>
        </p:txBody>
      </p:sp>
      <p:pic>
        <p:nvPicPr>
          <p:cNvPr id="8194" name="Picture 2" descr="C:\Users\Виталий\Documents\фото подарок для мамы\DSC09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310"/>
            <a:ext cx="8640960" cy="47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7272"/>
            <a:ext cx="8335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Обворачиваем баночку гофрированной бумагой и склеиваем </a:t>
            </a:r>
          </a:p>
          <a:p>
            <a:r>
              <a:rPr lang="ru-RU" sz="2400" dirty="0" smtClean="0"/>
              <a:t>на стыке.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50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италий\Documents\фото подарок для мамы\DSC09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8007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445224"/>
            <a:ext cx="7646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Вокруг вазы завязываем декоративную ленту в тон вазы </a:t>
            </a:r>
          </a:p>
          <a:p>
            <a:r>
              <a:rPr lang="ru-RU" sz="2400" smtClean="0"/>
              <a:t>в виде банта.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6107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27" y="1628800"/>
            <a:ext cx="8229600" cy="4968551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В </a:t>
            </a:r>
            <a:r>
              <a:rPr lang="ru-RU" sz="2400" dirty="0"/>
              <a:t>вазочку вставляем готовые цветы. Подарок для мамы готов.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4440"/>
            <a:ext cx="762049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Желаем успехов!</a:t>
            </a:r>
            <a:b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аппликации использованы материалы: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Гофрированная бумага розового, сиреневого, зелёного цвета, ленточка в тон вазы, пластиковый стаканчик от ватных палочек, деревянные стеки для шашлыка, ножницы, клей, двусторонний скотч. </a:t>
            </a:r>
            <a:endParaRPr lang="ru-RU" sz="2400" dirty="0"/>
          </a:p>
        </p:txBody>
      </p:sp>
      <p:pic>
        <p:nvPicPr>
          <p:cNvPr id="1026" name="Picture 2" descr="C:\Users\Виталий\Documents\фото подарок для мамы\DSC09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6912768" cy="33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Вырезаем полоску из розовой гофрированной бумаги 6 на 12см. Складываем её пополам вдоль и склеиваем по краю.</a:t>
            </a:r>
            <a:endParaRPr lang="ru-RU" sz="2400" dirty="0"/>
          </a:p>
          <a:p>
            <a:endParaRPr lang="ru-RU" dirty="0" smtClean="0"/>
          </a:p>
        </p:txBody>
      </p:sp>
      <p:pic>
        <p:nvPicPr>
          <p:cNvPr id="1026" name="Picture 2" descr="C:\Users\Виталий\Documents\фото подарок для мамы\DSC09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8" y="476672"/>
            <a:ext cx="79928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Делаем надрезы вдоль сгиба бумаги.</a:t>
            </a:r>
            <a:endParaRPr lang="ru-RU" sz="2400" dirty="0"/>
          </a:p>
        </p:txBody>
      </p:sp>
      <p:pic>
        <p:nvPicPr>
          <p:cNvPr id="2050" name="Picture 2" descr="C:\Users\Виталий\Documents\фото подарок для мамы\DSC09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Берём деревянную стеку и обматываем её двусторонним скотчем сверху вниз по спирали.</a:t>
            </a:r>
            <a:endParaRPr lang="ru-RU" sz="2400" dirty="0"/>
          </a:p>
        </p:txBody>
      </p:sp>
      <p:pic>
        <p:nvPicPr>
          <p:cNvPr id="3074" name="Picture 2" descr="C:\Users\Виталий\Documents\фото подарок для мамы\DSC09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39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Обматываем стеку заготовкой из гофрированной бумаги сверху вниз по спирали, прижимая её к стеке.</a:t>
            </a:r>
            <a:endParaRPr lang="ru-RU" sz="2400" dirty="0"/>
          </a:p>
        </p:txBody>
      </p:sp>
      <p:pic>
        <p:nvPicPr>
          <p:cNvPr id="4098" name="Picture 2" descr="C:\Users\Виталий\Documents\фото подарок для мамы\DSC09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310"/>
            <a:ext cx="8568952" cy="45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/>
          </a:p>
          <a:p>
            <a:r>
              <a:rPr lang="ru-RU" sz="2400" dirty="0" smtClean="0"/>
              <a:t>Край гофрированной бумаги закрепляем в конце, хорошо прижимая её пальцем к стеке.</a:t>
            </a:r>
            <a:endParaRPr lang="ru-RU" sz="2400" dirty="0"/>
          </a:p>
        </p:txBody>
      </p:sp>
      <p:pic>
        <p:nvPicPr>
          <p:cNvPr id="5122" name="Picture 2" descr="C:\Users\Виталий\Documents\фото подарок для мамы\DSC09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310"/>
            <a:ext cx="8496944" cy="43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Вырезаем из зелёной гофрированной бумаги полоску 2 на 14см. Затем прикрепляем конец полоски к стеке и оборачиваем её вокруг стеки до её конца.</a:t>
            </a:r>
            <a:endParaRPr lang="ru-RU" sz="2400" dirty="0"/>
          </a:p>
        </p:txBody>
      </p:sp>
      <p:pic>
        <p:nvPicPr>
          <p:cNvPr id="6146" name="Picture 2" descr="C:\Users\Виталий\Documents\фото подарок для мамы\DSC09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310"/>
            <a:ext cx="8424936" cy="44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/>
          </a:p>
          <a:p>
            <a:r>
              <a:rPr lang="ru-RU" sz="2400" dirty="0" smtClean="0"/>
              <a:t>Вырезаем из зелёной гофрированной бумаги длинный листок и приклеиваем его к стеблю. Таким образом делаем ещё два цветка.</a:t>
            </a:r>
            <a:endParaRPr lang="ru-RU" sz="2400" dirty="0"/>
          </a:p>
        </p:txBody>
      </p:sp>
      <p:pic>
        <p:nvPicPr>
          <p:cNvPr id="7170" name="Picture 2" descr="C:\Users\Виталий\Documents\фото подарок для мамы\DSC09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310"/>
            <a:ext cx="8568952" cy="43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236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Конструирование из бросового материала и              гофрированной бумаги «Букет для мамы»               для детей старшей группы</vt:lpstr>
      <vt:lpstr>В аппликации использованы материалы:</vt:lpstr>
      <vt:lpstr>и</vt:lpstr>
      <vt:lpstr>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успехов!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20</cp:revision>
  <dcterms:created xsi:type="dcterms:W3CDTF">2018-01-06T08:24:06Z</dcterms:created>
  <dcterms:modified xsi:type="dcterms:W3CDTF">2018-02-17T07:44:28Z</dcterms:modified>
</cp:coreProperties>
</file>