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3" r:id="rId3"/>
    <p:sldId id="259" r:id="rId4"/>
    <p:sldId id="261" r:id="rId5"/>
    <p:sldId id="262" r:id="rId6"/>
    <p:sldId id="264" r:id="rId7"/>
    <p:sldId id="271" r:id="rId8"/>
    <p:sldId id="266" r:id="rId9"/>
    <p:sldId id="267" r:id="rId10"/>
    <p:sldId id="273" r:id="rId11"/>
    <p:sldId id="276" r:id="rId12"/>
    <p:sldId id="274" r:id="rId13"/>
    <p:sldId id="278" r:id="rId14"/>
    <p:sldId id="275" r:id="rId15"/>
    <p:sldId id="277" r:id="rId16"/>
    <p:sldId id="268" r:id="rId17"/>
    <p:sldId id="269" r:id="rId18"/>
    <p:sldId id="270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9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4660"/>
  </p:normalViewPr>
  <p:slideViewPr>
    <p:cSldViewPr>
      <p:cViewPr varScale="1">
        <p:scale>
          <a:sx n="68" d="100"/>
          <a:sy n="68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9C21E-C051-41AF-BE91-B015F4BA34C5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21956-A6FE-43F6-837D-5800FFC8E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6614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153F2-F246-4058-A3F0-8B588046CB1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AE74B-1B29-4C80-9C61-D9C295FA1B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09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AE74B-1B29-4C80-9C61-D9C295FA1BE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947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AE74B-1B29-4C80-9C61-D9C295FA1BE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99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A2C-F929-4CFC-977C-46DDC610C26B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BD8B-7FE4-4DD9-A6DB-FD7D85407A1A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D8A3-FE53-45E4-80B7-1BF21DC362FE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06-CC7B-4BB5-A243-B65DE74E0B5E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EC75-8A29-4C6D-8295-858DF6831903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CF33-6990-406D-9072-538ED3C75AC9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FA69-6653-4D42-B00E-66B584CFE644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EEFA-2A07-4FAC-96E5-98E9BCDE6B19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2EE4-9365-4DA1-A90A-56DBFC890E30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0952-92D5-4A90-8FEA-DBE5EA2058F9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FED3-8BD9-49FD-BC0A-56E2BDD641E2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7C6C6A-7A51-4A59-92BC-2715D5D957E0}" type="datetime1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6864" cy="25922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Нетрадиционное пособие в организации </a:t>
            </a:r>
            <a:r>
              <a:rPr lang="ru-RU" b="1" i="1" dirty="0" err="1" smtClean="0">
                <a:solidFill>
                  <a:srgbClr val="7030A0"/>
                </a:solidFill>
              </a:rPr>
              <a:t>здоровьесберегающего</a:t>
            </a:r>
            <a:r>
              <a:rPr lang="ru-RU" b="1" i="1" dirty="0" smtClean="0">
                <a:solidFill>
                  <a:srgbClr val="7030A0"/>
                </a:solidFill>
              </a:rPr>
              <a:t> пространства в группе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509120"/>
            <a:ext cx="6368752" cy="1529183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  <a:latin typeface="+mj-lt"/>
              </a:rPr>
              <a:t>                                       Выполнила:  воспитатель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+mj-lt"/>
              </a:rPr>
              <a:t>                                                       Лысенко Татьяна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+mj-lt"/>
              </a:rPr>
              <a:t>                                                             Владимировна</a:t>
            </a:r>
            <a:endParaRPr lang="ru-RU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1097004" y="424279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7452320" y="2348880"/>
            <a:ext cx="936104" cy="10584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1763688" y="5348064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3275856" y="469999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377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ИЗО\20180213_09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798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ФИЗО\20180213_092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ИЗО\20180213_09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0606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ИЗО\20180213_091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ФИЗО\20180213_091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260648"/>
            <a:ext cx="5143500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3566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ИЗО\20180213_090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8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но 1 2"/>
          <p:cNvSpPr/>
          <p:nvPr/>
        </p:nvSpPr>
        <p:spPr>
          <a:xfrm>
            <a:off x="395536" y="3717032"/>
            <a:ext cx="3528392" cy="23966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2"/>
                </a:solidFill>
              </a:rPr>
              <a:t>Эй, дружок, а догони-ка!!!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5868144" y="1655231"/>
            <a:ext cx="2962300" cy="24265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Трус не играет в хоккей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90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3240360" cy="469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628800"/>
            <a:ext cx="3024336" cy="461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1403648" y="1113969"/>
            <a:ext cx="6228692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Все бегут – бегут – бегут - бегут  и  я  бегу!!!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00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6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1979712" y="116632"/>
            <a:ext cx="7344816" cy="15121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 smtClean="0">
                <a:solidFill>
                  <a:schemeClr val="bg2">
                    <a:lumMod val="25000"/>
                  </a:schemeClr>
                </a:solidFill>
              </a:rPr>
              <a:t>Интересно: </a:t>
            </a:r>
          </a:p>
          <a:p>
            <a:pPr algn="ctr"/>
            <a:r>
              <a:rPr lang="ru-RU" sz="2300" b="1" i="1" dirty="0" smtClean="0">
                <a:solidFill>
                  <a:schemeClr val="bg2">
                    <a:lumMod val="25000"/>
                  </a:schemeClr>
                </a:solidFill>
              </a:rPr>
              <a:t>у кого щёчки сейчас красивее???</a:t>
            </a:r>
            <a:endParaRPr lang="ru-RU" sz="23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82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11500" b="1" dirty="0" smtClean="0">
                <a:solidFill>
                  <a:srgbClr val="7030A0"/>
                </a:solidFill>
                <a:latin typeface="Monotype Corsiva" pitchFamily="66" charset="0"/>
              </a:rPr>
              <a:t>Спасибо </a:t>
            </a:r>
            <a:endParaRPr lang="ru-RU" sz="115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Monotype Corsiva" pitchFamily="66" charset="0"/>
              </a:rPr>
              <a:t>за внимание!</a:t>
            </a:r>
            <a:endParaRPr lang="ru-RU" sz="8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903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7" y="-1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968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731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u="sng" dirty="0" smtClean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</a:rPr>
              <a:t>Нетрадиционное пособие</a:t>
            </a:r>
            <a:br>
              <a:rPr lang="ru-RU" b="1" i="1" u="sng" dirty="0" smtClean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Повышению двигательной активности  способствует использование  нетрадиционного оборудования. </a:t>
            </a:r>
            <a:br>
              <a:rPr lang="ru-RU" sz="2700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Упражнения с нетрадиционными пособиями совершенствуют координацию движений, , укрепляют </a:t>
            </a:r>
            <a:r>
              <a:rPr lang="ru-RU" sz="2700" dirty="0" err="1" smtClean="0">
                <a:solidFill>
                  <a:schemeClr val="tx2"/>
                </a:solidFill>
              </a:rPr>
              <a:t>связочно</a:t>
            </a:r>
            <a:r>
              <a:rPr lang="ru-RU" sz="2700" dirty="0" smtClean="0">
                <a:solidFill>
                  <a:schemeClr val="tx2"/>
                </a:solidFill>
              </a:rPr>
              <a:t>-суставной аппарат, в результате чего улучшается гибкость позвоночника, развивается грудная клетка, совершенствуется  осанка, увеличивается жизненная ёмкость лёгких, укрепляются сосуды сердца и мозга.</a:t>
            </a:r>
            <a:br>
              <a:rPr lang="ru-RU" sz="2700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 Новое спортивное оборудование – это всегда дополнительный стимул активизации </a:t>
            </a:r>
            <a:br>
              <a:rPr lang="ru-RU" sz="2700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физкультурно-организованной работы с детьми.</a:t>
            </a:r>
            <a:endParaRPr lang="ru-RU" sz="2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15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>
        <p14:glitter pattern="hexagon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732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ИЗО\20180213_09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548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ФИЗО\20180126_095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597666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863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ИЗО\20180126_095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546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Другая 3">
      <a:majorFont>
        <a:latin typeface="Kunstler Script"/>
        <a:ea typeface=""/>
        <a:cs typeface=""/>
      </a:majorFont>
      <a:minorFont>
        <a:latin typeface="Candara"/>
        <a:ea typeface=""/>
        <a:cs typeface="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320</TotalTime>
  <Words>55</Words>
  <Application>Microsoft Office PowerPoint</Application>
  <PresentationFormat>Экран (4:3)</PresentationFormat>
  <Paragraphs>14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Нетрадиционное пособие в организации здоровьесберегающего пространства в группе</vt:lpstr>
      <vt:lpstr>Слайд 2</vt:lpstr>
      <vt:lpstr>Слайд 3</vt:lpstr>
      <vt:lpstr>Слайд 4</vt:lpstr>
      <vt:lpstr>       Нетрадиционное пособие  Повышению двигательной активности  способствует использование  нетрадиционного оборудования.  Упражнения с нетрадиционными пособиями совершенствуют координацию движений, , укрепляют связочно-суставной аппарат, в результате чего улучшается гибкость позвоночника, развивается грудная клетка, совершенствуется  осанка, увеличивается жизненная ёмкость лёгких, укрепляются сосуды сердца и мозга.  Новое спортивное оборудование – это всегда дополнительный стимул активизации  физкультурно-организованной работы с детьми.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Нетрадиционное пособие в организации здоровьесберегающего пространства</dc:title>
  <dc:creator>эксперт</dc:creator>
  <cp:lastModifiedBy>User</cp:lastModifiedBy>
  <cp:revision>25</cp:revision>
  <dcterms:created xsi:type="dcterms:W3CDTF">2018-02-11T22:50:19Z</dcterms:created>
  <dcterms:modified xsi:type="dcterms:W3CDTF">2018-02-14T06:35:24Z</dcterms:modified>
</cp:coreProperties>
</file>