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5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FC89-3B5B-4469-AB28-CA8C38BD0072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D26A-3FA6-4064-ACA9-574D869E1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71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FC89-3B5B-4469-AB28-CA8C38BD0072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D26A-3FA6-4064-ACA9-574D869E1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482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FC89-3B5B-4469-AB28-CA8C38BD0072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D26A-3FA6-4064-ACA9-574D869E1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86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FC89-3B5B-4469-AB28-CA8C38BD0072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D26A-3FA6-4064-ACA9-574D869E1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511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FC89-3B5B-4469-AB28-CA8C38BD0072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D26A-3FA6-4064-ACA9-574D869E1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610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FC89-3B5B-4469-AB28-CA8C38BD0072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D26A-3FA6-4064-ACA9-574D869E1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773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FC89-3B5B-4469-AB28-CA8C38BD0072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D26A-3FA6-4064-ACA9-574D869E1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87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FC89-3B5B-4469-AB28-CA8C38BD0072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D26A-3FA6-4064-ACA9-574D869E1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09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FC89-3B5B-4469-AB28-CA8C38BD0072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D26A-3FA6-4064-ACA9-574D869E1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0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FC89-3B5B-4469-AB28-CA8C38BD0072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D26A-3FA6-4064-ACA9-574D869E1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074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FC89-3B5B-4469-AB28-CA8C38BD0072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D26A-3FA6-4064-ACA9-574D869E1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38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0FC89-3B5B-4469-AB28-CA8C38BD0072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4D26A-3FA6-4064-ACA9-574D869E1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60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48680"/>
            <a:ext cx="5040560" cy="8689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00200"/>
            <a:ext cx="504056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content.foto.mail.ru/mail/annaml2007/_answers/i-273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5040560" cy="561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52321" y="4725144"/>
            <a:ext cx="85074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9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5472608" cy="7969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560840" cy="5793507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33936" y="54054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2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764704"/>
            <a:ext cx="4032448" cy="6529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2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128792" cy="564949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45366" y="55895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6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Office PowerPoint</Application>
  <PresentationFormat>Экран (4:3)</PresentationFormat>
  <Paragraphs>0</Paragraphs>
  <Slides>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8</cp:revision>
  <dcterms:created xsi:type="dcterms:W3CDTF">2015-11-24T14:41:26Z</dcterms:created>
  <dcterms:modified xsi:type="dcterms:W3CDTF">2015-11-24T16:19:07Z</dcterms:modified>
</cp:coreProperties>
</file>