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D51442-749B-4CDA-AA02-B641AFA498D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BA797A-0A95-4EA7-B1D3-B887522599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623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Русские первооткрыватели и путешественники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384376" cy="42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6287900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И.Ф.Крузенштейн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65" y="1916832"/>
            <a:ext cx="2656838" cy="42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70600" y="6287900"/>
            <a:ext cx="1733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Ю.Ф.Лисянский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9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500" y="620688"/>
            <a:ext cx="5000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И.Ф.Крузенштейн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Ю.Ф.Лисянский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69615" y="1268760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Корабли «Надежда и Нева»</a:t>
            </a:r>
            <a:endParaRPr lang="ru-RU" dirty="0"/>
          </a:p>
        </p:txBody>
      </p:sp>
      <p:pic>
        <p:nvPicPr>
          <p:cNvPr id="1027" name="Picture 3" descr="C:\Users\Юлия\Desktop\1987-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64" y="2420888"/>
            <a:ext cx="6772761" cy="410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8092"/>
            <a:ext cx="8695531" cy="52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7667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Русские первооткрыватели и путешественники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10" y="1988840"/>
            <a:ext cx="58483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2185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Ф.Ф.Беллинсгаузен</a:t>
            </a:r>
            <a:r>
              <a:rPr lang="ru-RU" dirty="0" smtClean="0"/>
              <a:t> и </a:t>
            </a:r>
            <a:r>
              <a:rPr lang="ru-RU" dirty="0" err="1" smtClean="0"/>
              <a:t>М.П.Лазарев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6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620688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Ф.Ф.Беллинсгаузен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и </a:t>
            </a:r>
          </a:p>
          <a:p>
            <a:pPr algn="ctr"/>
            <a:r>
              <a:rPr lang="ru-RU" sz="2800" b="1" dirty="0" err="1" smtClean="0"/>
              <a:t>М.П.Лазарев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78094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Одномачтовые корабли «Восток» и «Мирный»</a:t>
            </a:r>
            <a:endParaRPr lang="ru-RU" dirty="0"/>
          </a:p>
        </p:txBody>
      </p:sp>
      <p:pic>
        <p:nvPicPr>
          <p:cNvPr id="2050" name="Picture 2" descr="C:\Users\Юлия\Desktop\IwiX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313495" cy="61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IwiX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" y="-1720"/>
            <a:ext cx="4780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Русские первооткрыватели и путешественники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2" y="1772816"/>
            <a:ext cx="3990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68973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Баранов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814442"/>
            <a:ext cx="2154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А.А.Баранов</a:t>
            </a:r>
            <a:endParaRPr lang="ru-RU" sz="2800" b="1" dirty="0"/>
          </a:p>
        </p:txBody>
      </p:sp>
      <p:pic>
        <p:nvPicPr>
          <p:cNvPr id="3074" name="Picture 2" descr="C:\Users\Юлия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6"/>
            <a:ext cx="7620356" cy="41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7283" r="12690" b="36684"/>
          <a:stretch/>
        </p:blipFill>
        <p:spPr bwMode="auto">
          <a:xfrm>
            <a:off x="395536" y="1844824"/>
            <a:ext cx="8567901" cy="477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0380" y="40466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prstClr val="black"/>
                </a:solidFill>
              </a:rPr>
              <a:t>Русские первооткрыватели и путешественники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312368" cy="429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90119"/>
            <a:ext cx="3168351" cy="424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77191" y="630932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Е.В.Путятин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4696" y="6311690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Г.И.Невельской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4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6137" y="62068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Г.И.Невельской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Е.В.Путятина</a:t>
            </a:r>
            <a:endParaRPr lang="ru-RU" sz="2800" b="1" dirty="0"/>
          </a:p>
        </p:txBody>
      </p:sp>
      <p:pic>
        <p:nvPicPr>
          <p:cNvPr id="4098" name="Picture 2" descr="C:\Users\Юлия\Desktop\iss_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20688"/>
            <a:ext cx="4400529" cy="59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82" y="-88472"/>
            <a:ext cx="5098086" cy="689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49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2016-03-15T17:58:13Z</dcterms:created>
  <dcterms:modified xsi:type="dcterms:W3CDTF">2016-03-15T19:14:03Z</dcterms:modified>
</cp:coreProperties>
</file>