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70" r:id="rId26"/>
    <p:sldId id="282" r:id="rId27"/>
    <p:sldId id="283" r:id="rId28"/>
    <p:sldId id="284" r:id="rId29"/>
    <p:sldId id="285" r:id="rId30"/>
    <p:sldId id="28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FFE3-2D1B-4722-99E7-8C5282E32A3E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BCE1-0FF4-4EDF-A46F-B8C9E8F17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325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FFE3-2D1B-4722-99E7-8C5282E32A3E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BCE1-0FF4-4EDF-A46F-B8C9E8F17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8744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FFE3-2D1B-4722-99E7-8C5282E32A3E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BCE1-0FF4-4EDF-A46F-B8C9E8F17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491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FFE3-2D1B-4722-99E7-8C5282E32A3E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BCE1-0FF4-4EDF-A46F-B8C9E8F17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600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FFE3-2D1B-4722-99E7-8C5282E32A3E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BCE1-0FF4-4EDF-A46F-B8C9E8F17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449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FFE3-2D1B-4722-99E7-8C5282E32A3E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BCE1-0FF4-4EDF-A46F-B8C9E8F17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885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FFE3-2D1B-4722-99E7-8C5282E32A3E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BCE1-0FF4-4EDF-A46F-B8C9E8F17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366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FFE3-2D1B-4722-99E7-8C5282E32A3E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BCE1-0FF4-4EDF-A46F-B8C9E8F17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0400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FFE3-2D1B-4722-99E7-8C5282E32A3E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BCE1-0FF4-4EDF-A46F-B8C9E8F17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04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FFE3-2D1B-4722-99E7-8C5282E32A3E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BCE1-0FF4-4EDF-A46F-B8C9E8F17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299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FFE3-2D1B-4722-99E7-8C5282E32A3E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BCE1-0FF4-4EDF-A46F-B8C9E8F17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029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BFFE3-2D1B-4722-99E7-8C5282E32A3E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7BCE1-0FF4-4EDF-A46F-B8C9E8F17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758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P\Desktop\&#1047;&#1040;&#1053;&#1071;&#1058;&#1048;&#1071;%202017-2018\&#1046;&#1048;&#1042;%20&#1046;&#1040;&#1056;&#1050;&#1048;&#1061;%20&#1057;&#1058;&#1056;&#1040;&#1053;\&#1085;&#1086;&#1089;&#1086;&#1088;&#1086;&#1075;.mp3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P\Desktop\&#1047;&#1040;&#1053;&#1071;&#1058;&#1048;&#1071;%202017-2018\&#1046;&#1048;&#1042;%20&#1046;&#1040;&#1056;&#1050;&#1048;&#1061;%20&#1057;&#1058;&#1056;&#1040;&#1053;\&#1082;&#1088;&#1086;&#1082;&#1086;&#1076;&#1080;&#1083;.mp3" TargetMode="Externa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P\Desktop\&#1047;&#1040;&#1053;&#1071;&#1058;&#1048;&#1071;%202017-2018\&#1046;&#1048;&#1042;%20&#1046;&#1040;&#1056;&#1050;&#1048;&#1061;%20&#1057;&#1058;&#1056;&#1040;&#1053;\&#1089;&#1083;&#1086;&#1085;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P\Desktop\&#1047;&#1040;&#1053;&#1071;&#1058;&#1048;&#1071;%202017-2018\&#1046;&#1048;&#1042;%20&#1046;&#1040;&#1056;&#1050;&#1048;&#1061;%20&#1057;&#1058;&#1056;&#1040;&#1053;\&#1079;&#1077;&#1073;&#1088;&#1072;%20&#1075;&#1086;&#1083;&#1086;&#1089;.mp3" TargetMode="Externa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P\Desktop\&#1047;&#1040;&#1053;&#1071;&#1058;&#1048;&#1071;%202017-2018\&#1046;&#1048;&#1042;%20&#1046;&#1040;&#1056;&#1050;&#1048;&#1061;%20&#1057;&#1058;&#1056;&#1040;&#1053;\&#1074;&#1077;&#1088;&#1073;&#1083;&#1102;&#1076;.mp3" TargetMode="Externa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P\Desktop\&#1047;&#1040;&#1053;&#1071;&#1058;&#1048;&#1071;%202017-2018\&#1046;&#1048;&#1042;%20&#1046;&#1040;&#1056;&#1050;&#1048;&#1061;%20&#1057;&#1058;&#1056;&#1040;&#1053;\&#1078;&#1080;&#1088;&#1072;&#1092;%20&#1078;&#1091;&#1077;&#1090;%20&#1090;&#1088;&#1072;&#1074;&#1082;&#1091;.mp3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P\Desktop\&#1047;&#1040;&#1053;&#1071;&#1058;&#1048;&#1071;%202017-2018\&#1046;&#1048;&#1042;%20&#1046;&#1040;&#1056;&#1050;&#1048;&#1061;%20&#1057;&#1058;&#1056;&#1040;&#1053;\&#1083;&#1077;&#1074;.mp3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00372"/>
            <a:ext cx="7772400" cy="1857388"/>
          </a:xfrm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ДИКИЕ ЖИВОТНЫЕ</a:t>
            </a:r>
            <a:b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ЖАРКИХ СТРАН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714884"/>
            <a:ext cx="8572560" cy="1857388"/>
          </a:xfrm>
        </p:spPr>
        <p:txBody>
          <a:bodyPr>
            <a:normAutofit fontScale="92500" lnSpcReduction="20000"/>
          </a:bodyPr>
          <a:lstStyle/>
          <a:p>
            <a:endPara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СОСТАВИЛА ВОСПИТАТЕЛЬ СМИРНОВА М.В.</a:t>
            </a:r>
            <a:b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Презентация познакомит детей старшей группы с дикими животными жарких стран  через загадки, стихотворения и фотографии. Дети закрепят  особенности внешнего вида  животных и звуки, которые они издают.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конце не большая дидактическая игра «Кто лишний?»</a:t>
            </a:r>
            <a:endPara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Показ слайдов (ответов на загадки) происходит ПО ЩЕЛЧКУ (по тексту загадок), 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звук воспроизводится после щелчка по значку.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HP\Desktop\жаркие страны\общая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852"/>
            <a:ext cx="5214974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35516895"/>
      </p:ext>
    </p:extLst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HP\Desktop\жаркие страны\л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00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700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42852"/>
            <a:ext cx="1928826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совсем не кровожадный,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Потому что травоядный,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смотрит строго.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носу два рога,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ногах копыта -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врагов защита.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Лишь слона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свалит с ног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Африканский ...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(Носорог)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HP\Desktop\жаркие страны\носо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57166"/>
            <a:ext cx="6715172" cy="5286377"/>
          </a:xfrm>
          <a:prstGeom prst="rect">
            <a:avLst/>
          </a:prstGeom>
          <a:noFill/>
        </p:spPr>
      </p:pic>
      <p:pic>
        <p:nvPicPr>
          <p:cNvPr id="5" name="носоро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500166" y="5072074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12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1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HP\Desktop\жаркие страны\носор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762500" cy="4314825"/>
          </a:xfrm>
          <a:prstGeom prst="rect">
            <a:avLst/>
          </a:prstGeom>
          <a:noFill/>
        </p:spPr>
      </p:pic>
      <p:pic>
        <p:nvPicPr>
          <p:cNvPr id="28674" name="Picture 2" descr="C:\Users\HP\Desktop\жаркие страны\носорож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2643182"/>
            <a:ext cx="4762500" cy="4086225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42844" y="642918"/>
            <a:ext cx="385765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Хочу сказать вам очень строго: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Дразнить не надо носорога -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носорога буйный нрав.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может страшно разъяриться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вас заставит извиниться.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...И будет абсолютно прав!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42844" y="142852"/>
            <a:ext cx="271464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Живёт он в реках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болотах,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Зубов так много,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не счесть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у него одна забота-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Поймать кого-нибудь и съесть.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…(Крокодил)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лежит в воде давно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Всё  зеленое бревно;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Любит Африканский Нил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 зубастый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(Крокодил).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реке плывёт бревно.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Ох, и злющее оно!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Тем, кто в речку угодил,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Нос откусит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 (крокодил)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C:\Users\HP\Desktop\жаркие страны\крокод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57166"/>
            <a:ext cx="5857916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HP\Desktop\жаркие страны\крокоди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571612"/>
            <a:ext cx="6072230" cy="3929090"/>
          </a:xfrm>
          <a:prstGeom prst="rect">
            <a:avLst/>
          </a:prstGeom>
          <a:noFill/>
        </p:spPr>
      </p:pic>
      <p:pic>
        <p:nvPicPr>
          <p:cNvPr id="4" name="крокоди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86710" y="5715016"/>
            <a:ext cx="428628" cy="244475"/>
          </a:xfrm>
          <a:prstGeom prst="rect">
            <a:avLst/>
          </a:prstGeom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14282" y="142852"/>
            <a:ext cx="2786082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 Гришин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Африканский крокодил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Затаил дыхание,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никто не обратил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него внимания.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Терпеливо жертву ждёт,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Нем и неподвижен.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Даже глазом не моргнёт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своим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беcтыжим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Неприятностью грозят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"Игры" крокодильи.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Ждать хорошего нельзя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такой рептилии.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Лишь одни напасти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зубастой пасти.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HP\Desktop\жаркие страны\кроко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0500"/>
            <a:ext cx="4762500" cy="6381772"/>
          </a:xfrm>
          <a:prstGeom prst="rect">
            <a:avLst/>
          </a:prstGeom>
          <a:noFill/>
        </p:spPr>
      </p:pic>
      <p:pic>
        <p:nvPicPr>
          <p:cNvPr id="25602" name="Picture 2" descr="C:\Users\HP\Desktop\жаркие страны\крокодил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785926"/>
            <a:ext cx="392905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42844" y="214290"/>
            <a:ext cx="307183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зоопарке, в синей клетке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Ловко прыгает по сетке,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Корчит рожи, ест бананы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Кто? Конечно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Обезъяна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 высокий у неё.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Развесёлое житьё.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Хвост - как пятая рука,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Волосатая слегка.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Ну, а  может быть нога,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спасаться от врага?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проказницу узнает?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загадку отгадает?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…(Обезьяна)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нужны другие страны: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Там, где джунгли, где лианы,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кокосы и бананы,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 родной для ...(Обезьяны)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HP\Desktop\жаркие страны\обезъянк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85728"/>
            <a:ext cx="5500726" cy="5214974"/>
          </a:xfrm>
          <a:prstGeom prst="rect">
            <a:avLst/>
          </a:prstGeom>
          <a:noFill/>
        </p:spPr>
      </p:pic>
      <p:pic>
        <p:nvPicPr>
          <p:cNvPr id="5" name="обезъян.wav">
            <a:hlinkClick r:id="" action="ppaction://media"/>
          </p:cNvPr>
          <p:cNvPicPr>
            <a:picLocks noRot="1" noChangeAspect="1"/>
          </p:cNvPicPr>
          <p:nvPr>
            <a:wavAudioFile r:embed="rId1" name="обезъян.wav"/>
          </p:nvPr>
        </p:nvPicPr>
        <p:blipFill>
          <a:blip r:embed="rId4"/>
          <a:stretch>
            <a:fillRect/>
          </a:stretch>
        </p:blipFill>
        <p:spPr>
          <a:xfrm>
            <a:off x="3214678" y="571501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HP\Desktop\жаркие страны\обез игрун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500594" cy="3819525"/>
          </a:xfrm>
          <a:prstGeom prst="rect">
            <a:avLst/>
          </a:prstGeom>
          <a:noFill/>
        </p:spPr>
      </p:pic>
      <p:pic>
        <p:nvPicPr>
          <p:cNvPr id="32770" name="Picture 2" descr="C:\Users\HP\Desktop\жаркие страны\обез с детеныш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428868"/>
            <a:ext cx="4643438" cy="3857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Users\HP\Desktop\жаркие страны\обез семь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500438"/>
            <a:ext cx="4762500" cy="2933700"/>
          </a:xfrm>
          <a:prstGeom prst="rect">
            <a:avLst/>
          </a:prstGeom>
          <a:noFill/>
        </p:spPr>
      </p:pic>
      <p:pic>
        <p:nvPicPr>
          <p:cNvPr id="31746" name="Picture 2" descr="C:\Users\HP\Desktop\жаркие страны\обезъя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4685683" cy="3143272"/>
          </a:xfrm>
          <a:prstGeom prst="rect">
            <a:avLst/>
          </a:prstGeom>
          <a:noFill/>
        </p:spPr>
      </p:pic>
      <p:pic>
        <p:nvPicPr>
          <p:cNvPr id="31747" name="Picture 3" descr="C:\Users\HP\Desktop\жаркие страны\обезян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1968" y="214290"/>
            <a:ext cx="4572032" cy="3143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Users\HP\Desktop\жаркие страны\обезъя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214842" cy="3643338"/>
          </a:xfrm>
          <a:prstGeom prst="rect">
            <a:avLst/>
          </a:prstGeom>
          <a:noFill/>
        </p:spPr>
      </p:pic>
      <p:pic>
        <p:nvPicPr>
          <p:cNvPr id="30722" name="Picture 2" descr="C:\Users\HP\Desktop\жаркие страны\обезъян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500306"/>
            <a:ext cx="4286280" cy="4143404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42844" y="3857628"/>
            <a:ext cx="428628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Олифсон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Висят обезьянки на ветках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них уцепившись хвостом,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любят сидеть они в клетках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Бананы жуют под кустом.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то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деревьям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скачут,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корчат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гримасы, кричат,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то подерутся и плачут,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время, куда-то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спешат.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сцепятся крепко хвостами,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виснут на них, будто мост,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сменятся быстро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местами,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Уж очень у них цепкий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хвост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31774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Он огромней всех на суше.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 него большие уши.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Он чудесным шлангом–носом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Может с пальм срывать кокосы.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Издаёт он трубный глас.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ним встречались вы не раз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цирке или зоопарке.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 живёт он в странах жарких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на острове Цейлон.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Угадали? Это ...    (Слон)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Это что за великан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Держит в хоботе  фонтан?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Умываться любит он,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зовут чистюлю ...! (Слон) 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Этот парень с длинным носом,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Ходит в Африке без спроса,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Даже лев его боится,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Богатырь, собой гордится.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Он огромен и силен,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Серый африканский?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(Слон)</a:t>
            </a:r>
          </a:p>
        </p:txBody>
      </p:sp>
      <p:pic>
        <p:nvPicPr>
          <p:cNvPr id="1026" name="Picture 2" descr="C:\Users\HP\Desktop\жаркие страны\Сл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80728"/>
            <a:ext cx="5040560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л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000364" y="5500702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913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42844" y="285728"/>
            <a:ext cx="328614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Посмотрите! Конь в матроске!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чёрно-белую полоску!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Нет, я вовсе не лошадка!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 о ком тогда загадка?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(Зебра)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Четыре ноги – поймать не смоги.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Тельняшку одела – бегаю смело.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Редко встретите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коняжку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белой как моряк тельняшке.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(Зебра).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Появился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коняжка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полосатой тельняшке.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жару не раздевается,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Прямо в ней купается.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(Зебра)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HP\Desktop\жаркие страны\зебр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85728"/>
            <a:ext cx="5286412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14282" y="214290"/>
            <a:ext cx="3357586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 Родионов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Будто лошади в матросках,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белых, в чёрную полоску,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Зебры прыгают, резвятся,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нисколько не боятся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Льва, который на охоту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Вышел, словно на работу!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Скачет, носится игриво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Полосатость – ноги, гривы!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Лев глядел, сказал в сердцах: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   От полос рябит в глазах!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добычу тут поймать?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пошёл под кустик – спать.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1" name="Picture 3" descr="C:\Users\HP\Desktop\жаркие страны\зебры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28604"/>
            <a:ext cx="5786446" cy="4929222"/>
          </a:xfrm>
          <a:prstGeom prst="rect">
            <a:avLst/>
          </a:prstGeom>
          <a:noFill/>
        </p:spPr>
      </p:pic>
      <p:pic>
        <p:nvPicPr>
          <p:cNvPr id="5" name="зебра голо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928926" y="507207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7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42844" y="214290"/>
            <a:ext cx="271464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Африке толстяк живёт,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него огромный рот,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зной весь день сидит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воде,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Думает лишь о еде,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Травку тоннами жуёт.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Ненасытный (Бегемот).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земле ползет живот,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потом вдруг поплывет.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грязи любит поваляться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 болоте искупаться.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Удивляется народ: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Вот ленивый… (бегемот).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Одолела вдруг кого-то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Бесконечная зевота...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 большой, а хвостик-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в болоте побывал?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(Бегемот)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:\Users\HP\Desktop\жаркие страны\бегемо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8136" y="1000108"/>
            <a:ext cx="5829341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C:\Users\HP\Desktop\жаркие страны\бегемо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1545"/>
            <a:ext cx="8643998" cy="6411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4282" y="142853"/>
            <a:ext cx="300039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Идет с бархана на бархан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Двугорбый желтый великан.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Нести поклажу – тяжкий труд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пустыне может лишь …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(верблюд)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пустыне я иду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 собой везу еду.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Хоть не жадный я совсем,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не поделюсь ни с кем.   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Даже с тем, с кем я дружу,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– в горбах ее вожу.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(Верблюд 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же это тут ,за чудо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Едут два горба, откуда?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колючки любит есть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потом, в песок присесть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Скажите, кто же это тут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Ну, конечно,  же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(верблюд).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4819" name="Picture 3" descr="C:\Users\HP\Desktop\жаркие страны\верблюд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642918"/>
            <a:ext cx="5214974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HP\Desktop\жаркие страны\верблю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68802"/>
            <a:ext cx="8143900" cy="6423467"/>
          </a:xfrm>
          <a:prstGeom prst="rect">
            <a:avLst/>
          </a:prstGeom>
          <a:noFill/>
        </p:spPr>
      </p:pic>
      <p:pic>
        <p:nvPicPr>
          <p:cNvPr id="4" name="верблю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715404" y="621508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00042"/>
            <a:ext cx="6508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ПОИГРАЕМ?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КАКОЕ ЖИВОТНОЕ ЗДЕСЬ ЛИШНЕЕ И ПОЧЕМУ?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HP\Desktop\жаркие страны\бегемо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3679880" cy="2615601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8" y="1500174"/>
            <a:ext cx="3427645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HP\Desktop\жаркие страны\верблю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071942"/>
            <a:ext cx="3286148" cy="2591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85728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ПОИГРАЕМ?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КАКОЕ ЖИВОТНОЕ ЗДЕСЬ ЛИШНЕЕ И ПОЧЕМУ?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HP\Desktop\жаркие страны\ЛЕВ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1"/>
            <a:ext cx="2527806" cy="3286148"/>
          </a:xfrm>
          <a:prstGeom prst="rect">
            <a:avLst/>
          </a:prstGeom>
          <a:noFill/>
        </p:spPr>
      </p:pic>
      <p:pic>
        <p:nvPicPr>
          <p:cNvPr id="4" name="Picture 2" descr="C:\Users\HP\Desktop\жаркие страны\обезъянк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071546"/>
            <a:ext cx="3571900" cy="3386347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32" y="4071942"/>
            <a:ext cx="3686415" cy="2634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HP\Desktop\жаркие страны\крокод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28604"/>
            <a:ext cx="3795614" cy="351788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214290"/>
            <a:ext cx="4457407" cy="33430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C:\Users\HP\Desktop\жаркие страны\зебры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714752"/>
            <a:ext cx="3500462" cy="2981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53" y="116632"/>
            <a:ext cx="35325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Слоник листики жует,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Или травку щиплет,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день воды сто литров пьет,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Жарко — больше выпьет.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Например, саванный слон -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Африке живущий,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Самый крупный в мире он,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Большой и могучий.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Есть поменьше чуть слоны,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хочешь все узнать,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Чуть позднее сможешь ты,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научишься читать.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P\Desktop\жаркие страны\слон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8640"/>
            <a:ext cx="5472608" cy="6336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688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HP\Desktop\жаркие страны\общая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жаркие страны\слон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04664"/>
            <a:ext cx="9077325" cy="58151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0195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625"/>
            <a:ext cx="360724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Стоим, дружно головы в небо задрав,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Какой же высокий пятнистый ...(жираф)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Есть копытный великан.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Шея как подъемный кран,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рожками, пятнистый,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 не очень быстрый.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(Жираф)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кто с длиннющей шеей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Здесь под солнцем рожки греет?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него спокойный нрав,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Сверху вниз глядит (Жираф)!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Животное с тонкою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шеею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правда, оно длинношеее.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Рогами не бодается.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Акацией питается,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Фырчит, но не кусается.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(Жираф)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HP\Desktop\жаркие страны\жираф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14290"/>
            <a:ext cx="5184576" cy="6336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146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HP\Desktop\жаркие страны\жираф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4700592" cy="6858000"/>
          </a:xfrm>
          <a:prstGeom prst="rect">
            <a:avLst/>
          </a:prstGeom>
          <a:noFill/>
        </p:spPr>
      </p:pic>
      <p:pic>
        <p:nvPicPr>
          <p:cNvPr id="3" name="жираф жует травк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000760" y="5929330"/>
            <a:ext cx="244475" cy="244475"/>
          </a:xfrm>
          <a:prstGeom prst="rect">
            <a:avLst/>
          </a:prstGeom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214942" y="214290"/>
            <a:ext cx="371477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Каледина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Важно шагает пятнистый жираф,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Голову с рожками гордо задрав.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выше всех и гордится собой: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дерева листик достанет любой.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вот попить для него - тяжкий труд,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потому пьёт он впрок, как верблюд.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у жирафов большущий секрет: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Кажется нам, у них голоса нет.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друг с другом они говорят,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Но, чтоб не слышали их все подряд,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Голосом низким общаться должны,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разговоры другим не слышны.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жаркие страны\жираф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392488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P\Desktop\жаркие страны\жираф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60" y="116632"/>
            <a:ext cx="4147904" cy="3888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P\Desktop\жаркие страны\жираф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89040"/>
            <a:ext cx="3672408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555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500042"/>
            <a:ext cx="300039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Убегайте поскорей!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Ходит, рыщет царь зверей.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Рычащий, жёлтый сыщик,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хвостом и гривой хищник.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сидят, присмирев,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Потому что бродит …(лев)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Познакомьтесь поскорей: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джунглях это – царь зверей!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Всех на свете одолев,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Подобрел немножко ...(лев)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HP\Desktop\жаркие страны\ЛЕВ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42852"/>
            <a:ext cx="5000660" cy="6500858"/>
          </a:xfrm>
          <a:prstGeom prst="rect">
            <a:avLst/>
          </a:prstGeom>
          <a:noFill/>
        </p:spPr>
      </p:pic>
      <p:pic>
        <p:nvPicPr>
          <p:cNvPr id="5" name="ле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928926" y="5357826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451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0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428604"/>
            <a:ext cx="385762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Лев могуч, красив и гладок,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Любит он во всём порядок.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Лишь причёска подкачала –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Льву одной расчёски мало.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Недругов всех одолев,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джунглях правит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грозный лев,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Всех сильнее, всех быстрей,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Джунглей царь и царь зверей.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HP\Desktop\жаркие страны\лев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000239"/>
            <a:ext cx="6000760" cy="4643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3662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3983</TotalTime>
  <Words>807</Words>
  <Application>Microsoft Office PowerPoint</Application>
  <PresentationFormat>Экран (4:3)</PresentationFormat>
  <Paragraphs>270</Paragraphs>
  <Slides>30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ДИКИЕ ЖИВОТНЫЕ ЖАРКИХ СТРАН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32</cp:revision>
  <dcterms:created xsi:type="dcterms:W3CDTF">2017-02-02T14:03:15Z</dcterms:created>
  <dcterms:modified xsi:type="dcterms:W3CDTF">2018-02-12T13:41:04Z</dcterms:modified>
</cp:coreProperties>
</file>