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79" r:id="rId5"/>
    <p:sldId id="281" r:id="rId6"/>
    <p:sldId id="282" r:id="rId7"/>
    <p:sldId id="291" r:id="rId8"/>
    <p:sldId id="290" r:id="rId9"/>
    <p:sldId id="289" r:id="rId10"/>
    <p:sldId id="288" r:id="rId11"/>
    <p:sldId id="287" r:id="rId12"/>
    <p:sldId id="286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fs01.infourok.ru/images/doc/87/104144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1977370"/>
            <a:ext cx="492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Татары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4" name="Группа 10"/>
          <p:cNvGrpSpPr/>
          <p:nvPr/>
        </p:nvGrpSpPr>
        <p:grpSpPr>
          <a:xfrm>
            <a:off x="642910" y="3429000"/>
            <a:ext cx="3816994" cy="1791064"/>
            <a:chOff x="683568" y="3573016"/>
            <a:chExt cx="4859339" cy="2790056"/>
          </a:xfrm>
        </p:grpSpPr>
        <p:pic>
          <p:nvPicPr>
            <p:cNvPr id="5" name="Picture 2" descr="F:\татары\Flag_of_Tatarstan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3573016"/>
              <a:ext cx="4859339" cy="2790056"/>
            </a:xfrm>
            <a:prstGeom prst="rect">
              <a:avLst/>
            </a:prstGeom>
            <a:noFill/>
          </p:spPr>
        </p:pic>
        <p:pic>
          <p:nvPicPr>
            <p:cNvPr id="6" name="Picture 3" descr="F:\татары\tatarstan_gerb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1720" y="3933056"/>
              <a:ext cx="2088232" cy="2088232"/>
            </a:xfrm>
            <a:prstGeom prst="rect">
              <a:avLst/>
            </a:prstGeom>
            <a:noFill/>
          </p:spPr>
        </p:pic>
      </p:grpSp>
      <p:pic>
        <p:nvPicPr>
          <p:cNvPr id="7" name="Рисунок 6" descr="x_b74270f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1857364"/>
            <a:ext cx="2095466" cy="2683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517064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Подготовили: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Титаренко О.А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21429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ОБРАЗОВАТЕЛЬНОЕ УЧРЕЖДЕНИЕ «ЗОЛОТОЙ КЛЮЧИК»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ОБРАЗОВАНИЯ ГОРОД НОЯБРЬСК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fs01.infourok.ru/images/doc/87/104144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9" descr="11449654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3862160" cy="2664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5" descr="DSC0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285860"/>
            <a:ext cx="3105150" cy="467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3214686"/>
            <a:ext cx="514353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Основу питания составляют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Мясо, молочная и растительная пища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супы, заправленные кусочками теста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Древнее национальное блюдо - </a:t>
            </a:r>
            <a:r>
              <a:rPr lang="ru-RU" dirty="0" err="1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балеш</a:t>
            </a:r>
            <a:r>
              <a:rPr lang="ru-RU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с разнообразной</a:t>
            </a:r>
            <a:r>
              <a:rPr lang="ru-RU" sz="14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начинкой</a:t>
            </a:r>
            <a:r>
              <a:rPr lang="ru-RU" sz="20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dirty="0" err="1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блины-коймак</a:t>
            </a:r>
            <a:r>
              <a:rPr lang="ru-RU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fs01.infourok.ru/images/doc/87/104144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357166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Национальные блюда</a:t>
            </a:r>
            <a:endParaRPr lang="ru-RU" sz="2800" dirty="0"/>
          </a:p>
        </p:txBody>
      </p:sp>
      <p:pic>
        <p:nvPicPr>
          <p:cNvPr id="4" name="Рисунок 3" descr="29348_43261-300x300f.jpg"/>
          <p:cNvPicPr>
            <a:picLocks noChangeAspect="1"/>
          </p:cNvPicPr>
          <p:nvPr/>
        </p:nvPicPr>
        <p:blipFill>
          <a:blip r:embed="rId3" cstate="print"/>
          <a:srcRect l="16250" t="20000" r="12500" b="21875"/>
          <a:stretch>
            <a:fillRect/>
          </a:stretch>
        </p:blipFill>
        <p:spPr>
          <a:xfrm>
            <a:off x="214282" y="1071546"/>
            <a:ext cx="2714644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1" y="3244334"/>
            <a:ext cx="2500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Эчпомчак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-в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начинку кладут баранину</a:t>
            </a:r>
          </a:p>
        </p:txBody>
      </p:sp>
      <p:pic>
        <p:nvPicPr>
          <p:cNvPr id="6" name="Рисунок 5" descr="24611_81890-300x300f.jpg"/>
          <p:cNvPicPr>
            <a:picLocks noChangeAspect="1"/>
          </p:cNvPicPr>
          <p:nvPr/>
        </p:nvPicPr>
        <p:blipFill>
          <a:blip r:embed="rId4" cstate="print"/>
          <a:srcRect l="-7845" t="16875" r="3239" b="17746"/>
          <a:stretch>
            <a:fillRect/>
          </a:stretch>
        </p:blipFill>
        <p:spPr>
          <a:xfrm>
            <a:off x="2714612" y="2214554"/>
            <a:ext cx="342902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14678" y="1000109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Татарский плов-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особой популярность у татар пользуется плов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hakcha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928670"/>
            <a:ext cx="275036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500826" y="3214685"/>
            <a:ext cx="24288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Чак-чак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— восточная сласть, представляющая собой изделия из теста  с мёдом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0669_74216-300x300f.jpg"/>
          <p:cNvPicPr>
            <a:picLocks noChangeAspect="1"/>
          </p:cNvPicPr>
          <p:nvPr/>
        </p:nvPicPr>
        <p:blipFill>
          <a:blip r:embed="rId6" cstate="print"/>
          <a:srcRect l="5000" t="18125" r="3125" b="29375"/>
          <a:stretch>
            <a:fillRect/>
          </a:stretch>
        </p:blipFill>
        <p:spPr>
          <a:xfrm>
            <a:off x="214282" y="4214818"/>
            <a:ext cx="264317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928926" y="4643446"/>
            <a:ext cx="39290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Кузикмяки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это горячие лепешки из пресного теста, сложенные вдвое, с любой начинкой: будь то картофель с луком, пшеничная каша с маслом, тыквенное пюре, мак и еще множество вариантов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fs01.infourok.ru/images/doc/87/104144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571481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62" name="Picture 2" descr="http://www.art-moda.ru/data/gallery/5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071678"/>
            <a:ext cx="3571900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reeppt.ru/Prew/BlueUzor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571481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FF00"/>
                </a:solidFill>
              </a:rPr>
              <a:t>Башкиры</a:t>
            </a:r>
            <a:r>
              <a:rPr lang="ru-RU" sz="7200" b="1" dirty="0" smtClean="0">
                <a:solidFill>
                  <a:srgbClr val="FFFF00"/>
                </a:solidFill>
              </a:rPr>
              <a:t/>
            </a:r>
            <a:br>
              <a:rPr lang="ru-RU" sz="7200" b="1" dirty="0" smtClean="0">
                <a:solidFill>
                  <a:srgbClr val="FFFF00"/>
                </a:solidFill>
              </a:rPr>
            </a:br>
            <a:endParaRPr lang="ru-RU" sz="7200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C:\Documents and Settings\User\Мои документы\Мои рисунки\EPULYUCAQQ4IGZCAQ6Q2TBCA1ILJD1CA6WUNOJCAR21LSKCAJNJDGUCAKQBKSECAO8IPXECAG6D6ITCA5PAKUSCAX5W3P3CAFEQ2KBCA3WL0CFCA5UPT1VCAW9YTYGCAXNX6L2CAG1U474CA8VLYSNCADYN1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929198"/>
            <a:ext cx="25765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content-21.foto.my.mail.ru/community/people-bashkir/1/h-1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714488"/>
            <a:ext cx="314327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pt.ru/Prew/BlueUzor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500042"/>
            <a:ext cx="47149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занятием башкир в прошлом было кочевое скотоводство;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была распространена охота;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 ремёсел — ткачество, выделка войлока, производство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безворсовых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ковров, вышивка, обработка кожи.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Башкиры знали кузнечное ремесло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выплавляли чугун и железо, местами вели разработки серебряной руды; из серебра выделывали украшения.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17—19 вв. башкиры перешли к земледелию и оседлой жизни.</a:t>
            </a:r>
          </a:p>
        </p:txBody>
      </p:sp>
      <p:pic>
        <p:nvPicPr>
          <p:cNvPr id="5" name="Рисунок 4" descr="https://sb-znatok.ru/images/023/2391_large.jpg?v=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71612"/>
            <a:ext cx="3286148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pt.ru/Prew/BlueUzor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571480"/>
            <a:ext cx="5929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Народная одежда Башкир объединяет традиции степных кочевников и местных оседлых племён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 descr="C:\Documents and Settings\User\Мои документы\Мои рисунки\GBFNSOCAGQNE2FCADJTHAZCA016BJPCAPE8KWYCA9YIMSXCAJI02Q5CAQ494EWCAH0VOE2CAB2Y0GVCA8LWFI7CAIE8A87CA0K3LECCAWE01WYCAJJ1K1GCAVHPWN1CA320LZ1CA29IQI0CADNDGVXCAB70IL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71744"/>
            <a:ext cx="214314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User\Мои документы\Мои рисунки\imagesц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214422"/>
            <a:ext cx="2214571" cy="3598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" descr="C:\Documents and Settings\User\Мои документы\Мои рисунки\bashkiry1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000240"/>
            <a:ext cx="2225675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pt.ru/Prew/BlueUzor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40005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Основу женской одежды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составляло длинное отрезное в талии платье с оборками, передник, камзол, украшенный позументом и серебряными монетами.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Молодые женщины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носили нагрудные украшения из кораллов и монет.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Головной убор женщин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чепец из коралловой сетки с серебряными подвесками и монетами, с длинной, спускающейся по спине лопастью, расшитой бисером и раковинами-каури;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девичий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шлемовидная шапочка, также покрытая монетами, носили также колпачки, платочки.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agesait.ru/photos/aHR0cDovL3N6ZW4ta29zdHVtLm5hcm9kLnJ1L2luZGV4LmZpbGVzL2ltYWdlODkxMS5qcGc=/bashkirskij-narodnyj-kostyum-zhenskij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7166"/>
            <a:ext cx="1841870" cy="2952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images02.missrussia.ru/images/AlbumsPhotos/5703c529218b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285992"/>
            <a:ext cx="1984375" cy="2976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looks.ru/images/article/orig/2016/11/bashkirskij-nacionalnyj-kostyum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571876"/>
            <a:ext cx="2000264" cy="2828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pt.ru/Prew/BlueUzor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392909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Молодые женщины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носили яркие головные покрывала.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Верхняя одежда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распашные кафтаны и чекмени из цветного сукна, отделанные позументом, вышивкой, монетами.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Украшения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различного рода серьги, браслеты, перстни,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косники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застёжки - изготовлялись из серебра, кораллов, бисера, серебряных монет, с применением вставок из бирюзы, сердолика, цветного стекла.</a:t>
            </a:r>
          </a:p>
        </p:txBody>
      </p:sp>
      <p:pic>
        <p:nvPicPr>
          <p:cNvPr id="4" name="Рисунок 3" descr="http://cdnimg.rg.ru/i/gallery/ca0e6175/e53a0a5f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14290"/>
            <a:ext cx="2214578" cy="280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pp.userapi.com/c410628/v410628473/590e/PQZkeYBWPb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285992"/>
            <a:ext cx="2000264" cy="2957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ww.playcast.ru/uploads/2017/07/10/229907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643314"/>
            <a:ext cx="2071702" cy="2986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pt.ru/Prew/BlueUzor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4857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Мужская одежда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рубахи и штаны с широким шагом, лёгкие халаты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прямоспинные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расклешённые), камзолы, тулупы.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Головные уборы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тюбетейки, круглые меховые шапки, малахаи, закрывающие уши и шею, шляпы.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Шапки из меха зверя носили и женщины. Широкое распространение имели сапоги, кожаные ботинки, ичиги, бахилы, а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Приуралье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и лапти.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alfaim.ru/data/home/gallery_items/photo/preview_214x252_img_769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85728"/>
            <a:ext cx="192882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atsalavat.ru/d/351664/d/VER__45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143116"/>
            <a:ext cx="1876425" cy="2815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mc.bk55.ru/fileadmin/bkinform/image/1440482552/Robert_Yuldashev_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071942"/>
            <a:ext cx="1770075" cy="2505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pt.ru/Prew/BlueUzor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428604"/>
            <a:ext cx="7286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Преобладала мясная и молочная пища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употребляли продукты охоты, рыбной ловли, мёд, ягоды и травы.</a:t>
            </a:r>
          </a:p>
        </p:txBody>
      </p:sp>
      <p:pic>
        <p:nvPicPr>
          <p:cNvPr id="4" name="Picture 6" descr="C:\Documents and Settings\User\Мои документы\Мои рисунки\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71678"/>
            <a:ext cx="1892300" cy="284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C:\Documents and Settings\User\Мои документы\Мои рисунки\0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000504"/>
            <a:ext cx="1971675" cy="267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 descr="C:\Documents and Settings\User\Мои документы\Мои рисунки\10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1500174"/>
            <a:ext cx="1928826" cy="282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C:\Documents and Settings\User\Мои документы\Мои рисунки\192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000240"/>
            <a:ext cx="257175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C:\Documents and Settings\User\Мои документы\Мои рисунки\00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3857628"/>
            <a:ext cx="2093912" cy="2786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1.infourok.ru/images/doc/87/104144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29124" y="571480"/>
            <a:ext cx="40005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Татары—народ, живущий в центральных областях европейской части России, в Поволжье,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Приуралье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 Сибири, Казахстане, Средней Азии и на Дальнем Востоке. </a:t>
            </a:r>
          </a:p>
          <a:p>
            <a:pPr indent="9525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Татары составляют более половины населения Республики Татарстан.</a:t>
            </a:r>
          </a:p>
        </p:txBody>
      </p:sp>
      <p:pic>
        <p:nvPicPr>
          <p:cNvPr id="4" name="Picture 2" descr="http://www.elitat.ru/one/6984/1373746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4153346" cy="3293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komanda-k.ru/sites/default/files/IMG_261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643314"/>
            <a:ext cx="4000528" cy="2771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pt.ru/Prew/BlueUzor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285728"/>
            <a:ext cx="757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народные праздники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отмечались в весенне-летнее время.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Накануне весенних полевых работ, а местами после них проводили праздник плуга (сабантуй,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hабантуй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включавший общую трапезу, борьбу, конные скачки, соревнования в беге, стрельбе из лука, состязания с юмористическим эффектом.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gumilev-center.ru/wp-content/uploads/2015/07/doc6lfdtf4wro7ifbkz4yp_800_4801-710x43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571744"/>
            <a:ext cx="3214710" cy="2083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media.nazaccent.ru/storage/blog/images/2017/03/8wa7vb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071678"/>
            <a:ext cx="2706033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s53.radikal.ru/i142/1107/e5/075b04911d4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572008"/>
            <a:ext cx="2752725" cy="2064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kamenskuralsk.bezformata.ru/content/image69292743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643446"/>
            <a:ext cx="250033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img-fotki.yandex.ru/get/9265/42670583.f/0_d475c_211097d3_orig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1928802"/>
            <a:ext cx="250033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pt.ru/Prew/BlueUzor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214291"/>
            <a:ext cx="7643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Традиционные музыкальные инструменты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курай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(род свирели), домра,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кумыз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кобыз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варган: деревянный - в виде продолговатой пластины и металлический - в виде дужки с язычком).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прошлом существовал смычковый инструмент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кыл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кумыз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1" descr="C:\Documents and Settings\User\Мои документы\Мои рисунки\YITQXXCAK9RT7KCADQXLWCCAQ38UJVCA63XHG7CALVJH7YCA2M1EF5CABRHQ2NCA8FGGM1CA1GLBK6CAO8RFMGCAHFT5YICA2BQSG8CAZ5JHOPCAOD5NDZCAQ7Q700CACTWUDKCABWDBTNCA146CNGCA619YB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714884"/>
            <a:ext cx="2181225" cy="1636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otvet.imgsmail.ru/download/da1c5cca2354410a1e7e973162649342_i-1884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214686"/>
            <a:ext cx="3038475" cy="1681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ww.oberton.pro/foto/581-1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714488"/>
            <a:ext cx="265747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81.img.avito.st/640x480/3261318481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4857760"/>
            <a:ext cx="2786082" cy="171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anaurt.com/sites/default/files/styles/large/public/field/image/aletler01.jpg?itok=k92OFNPQ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1714488"/>
            <a:ext cx="2633692" cy="1505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pt.ru/Prew/BlueUzor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357167"/>
            <a:ext cx="73581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Развито песенно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музыкальное творчество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эпические, лирические и бытовые (обрядовые, сатирические, юмористические) песни, частушки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такмак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Разнообразны плясовые мелодии.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Танцам свойственна повествовательность, многие ("Кукушка", "Вороной иноходец",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", "Перовский") имеют сложную структуру и содержат элементы пантомимы.</a:t>
            </a:r>
          </a:p>
        </p:txBody>
      </p:sp>
      <p:pic>
        <p:nvPicPr>
          <p:cNvPr id="8194" name="Picture 2" descr="https://i.ytimg.com/vi/CJhzPQ6fLPM/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571744"/>
            <a:ext cx="4572000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pt.ru/Prew/BlueUzor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285728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Культура быта интерьер дома башкир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dostlug-druzhba.ru/sabantui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3643338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cheboksary.ru/images/423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000108"/>
            <a:ext cx="3724279" cy="2364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s://cs8.pikabu.ru/post_img/2016/04/18/6/14609673661909230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71876"/>
            <a:ext cx="3807757" cy="2709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xn--80augbhsh2a0f.xn--p1ai/d/325823/d/kollazh_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714752"/>
            <a:ext cx="3819525" cy="2505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pt.ru/Prew/BlueUzor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428605"/>
            <a:ext cx="5143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bash-news.ru/uploads/posts/2015-11/thumbs/tsentr-bashkirskoy-kulturyi-koyash-chelyabinskoy-o_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071678"/>
            <a:ext cx="6643734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fs01.infourok.ru/images/doc/87/104144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214290"/>
            <a:ext cx="48577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Татары</a:t>
            </a:r>
            <a:endParaRPr lang="ru-RU" sz="6000" b="1" i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400ED"/>
                  </a:gs>
                  <a:gs pos="100000">
                    <a:srgbClr val="0000FF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Georgi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1357298"/>
            <a:ext cx="4214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i="1" dirty="0" smtClean="0">
                <a:solidFill>
                  <a:srgbClr val="462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Традиционная одежда</a:t>
            </a:r>
            <a:r>
              <a:rPr lang="ru-RU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 татар шилась из тканей домашнего производства или покупных.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Одежда мужчин и женщин состояла из шаровар с широким шагом и рубашки (у женщин дополнялась вышитым нагрудником), на которую надевался безрукавный камзол. Верхней одеждой служили казакин, а зимой — стёганый бешмет или шуба. Головной убор мужчин — тюбетейка, у женщин — вышитая бархатная шапочка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калфак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и платок. Традиционная обувь — кожаные ичиги с мягкой подошвой, вне дома на них надевали кожаные калоши. Для костюма женщин было характерно обилие металлических украшений.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shubino-video.ru/wp-content/uploads/2016/10/tatarskie-kostyumyi-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3714776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fs01.infourok.ru/images/doc/87/104144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http://1.bp.blogspot.com/-xOEdHJXFvgI/Utm0Imuj3-I/AAAAAAAADA8/GygZDPZR5jc/s1600/%D0%9E%D1%80%D0%BD%D0%B0%D0%BC%D0%B5%D0%BD%D1%82%D0%B0%D0%BB%D1%8C%D0%BD%D1%8B%D0%B9+%D0%B4%D0%B5%D0%BA%D0%BE%D1%80+%D1%81%D0%B5%D0%BB%D1%8C%D1%81%D0%BA%D0%BE%D0%B3%D0%BE+%D0%B6%D0%B8%D0%BB%D0%B8%D1%89%D0%B0.+%D0%97%D0%B0%D0%BA%D0%B0%D0%B7%D0%B0%D0%BD%D1%8C%D0%B5.+%D0%A1%D0%B5%D1%80%D0%B5%D0%B4%D0%B8%D0%BD%D0%B0+%D0%A5%D0%A5+%D0%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376054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://pics.livejournal.com/tatarkam/pic/0000dw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00042"/>
            <a:ext cx="3810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57290" y="3214686"/>
            <a:ext cx="65722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Традиционным жилищем татар Среднего Поволжья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Приуралья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была срубная изба, отгороженная от улицы забором. Внешний фасад украшался многоцветной росписью. У астраханских татар, сохранивших некоторые свои степные скотоводческие традиции, в качестве летнего жилища бытовала юрта.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fs01.infourok.ru/images/doc/87/104144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428604"/>
            <a:ext cx="3214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Головным убором мужчин была </a:t>
            </a:r>
            <a:r>
              <a:rPr lang="ru-RU" dirty="0" err="1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тюбитейка</a:t>
            </a:r>
            <a:r>
              <a:rPr lang="ru-RU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 разных форм, а поверх неё </a:t>
            </a:r>
            <a:r>
              <a:rPr lang="en-US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 полусферическая шапка на меху или войлочная шляпа;</a:t>
            </a:r>
            <a:endParaRPr lang="ru-RU" dirty="0">
              <a:solidFill>
                <a:srgbClr val="462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i?id=17177094&amp;tov=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71744"/>
            <a:ext cx="3762847" cy="2951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tatar_kost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714356"/>
            <a:ext cx="2288405" cy="3371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429124" y="4813994"/>
            <a:ext cx="4429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Женские головные уборы отличались большим разнообразием - разнотипные богато украшенные шапочки</a:t>
            </a:r>
            <a:r>
              <a:rPr lang="ru-RU" sz="1600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solidFill>
                <a:srgbClr val="462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fs01.infourok.ru/images/doc/87/104144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7" y="285728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Праздники и обряды</a:t>
            </a:r>
            <a:endParaRPr lang="ru-RU" sz="3600" b="1" i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400ED"/>
                  </a:gs>
                  <a:gs pos="100000">
                    <a:srgbClr val="0000FF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Georgi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500174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и у многих других народов обряды и праздники татарского народа во многом зависели от сельскохозяйственного цикла. Даже названия времён года обозначались понятием связанным с той или иной работой: сабан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өсте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весна, начало яровых;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печән өсте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лето, время сенокоса.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643314"/>
            <a:ext cx="3929090" cy="2987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3244334"/>
            <a:ext cx="321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50000">
                      <a:srgbClr val="990000"/>
                    </a:gs>
                    <a:gs pos="100000">
                      <a:srgbClr val="3399F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Корбан</a:t>
            </a:r>
            <a:r>
              <a:rPr lang="ru-RU" sz="3200" b="1" i="1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50000">
                      <a:srgbClr val="990000"/>
                    </a:gs>
                    <a:gs pos="100000">
                      <a:srgbClr val="3399F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200" b="1" i="1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50000">
                      <a:srgbClr val="990000"/>
                    </a:gs>
                    <a:gs pos="100000">
                      <a:srgbClr val="3399F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гаете</a:t>
            </a:r>
            <a:r>
              <a:rPr lang="ru-RU" sz="3200" b="1" i="1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50000">
                      <a:srgbClr val="990000"/>
                    </a:gs>
                    <a:gs pos="100000">
                      <a:srgbClr val="3399F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ru-RU" sz="3200" b="1" i="1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99FF"/>
                  </a:gs>
                  <a:gs pos="50000">
                    <a:srgbClr val="990000"/>
                  </a:gs>
                  <a:gs pos="100000">
                    <a:srgbClr val="3399FF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721662"/>
            <a:ext cx="2928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50000">
                      <a:srgbClr val="990000"/>
                    </a:gs>
                    <a:gs pos="100000">
                      <a:srgbClr val="3399F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Ураза </a:t>
            </a:r>
            <a:r>
              <a:rPr lang="ru-RU" sz="3200" b="1" i="1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50000">
                      <a:srgbClr val="990000"/>
                    </a:gs>
                    <a:gs pos="100000">
                      <a:srgbClr val="3399F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гаете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3244334"/>
            <a:ext cx="3357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50000">
                      <a:srgbClr val="990000"/>
                    </a:gs>
                    <a:gs pos="100000">
                      <a:srgbClr val="3399F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Курбан-байрам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5460326"/>
            <a:ext cx="4071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50000">
                      <a:srgbClr val="990000"/>
                    </a:gs>
                    <a:gs pos="100000">
                      <a:srgbClr val="3399F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Сабантуй</a:t>
            </a:r>
            <a:endParaRPr lang="ru-RU" sz="3200" b="1" i="1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99FF"/>
                  </a:gs>
                  <a:gs pos="50000">
                    <a:srgbClr val="990000"/>
                  </a:gs>
                  <a:gs pos="100000">
                    <a:srgbClr val="3399FF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fs01.infourok.ru/images/doc/87/104144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428604"/>
            <a:ext cx="4286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Дословно «сабантуй» означает «Праздник Плуга» (сабан - плуг и туй – праздник). Раньше он праздновался перед началом весенних полевых работ, в апреле, сейчас сабантуй устраивают в июне – по окончании сева.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Праздник «Сабантуй» имеет тысячелетнюю историю. В старину празднование сабантуя было большим событием. К нему долго готовились.</a:t>
            </a:r>
          </a:p>
        </p:txBody>
      </p:sp>
      <p:pic>
        <p:nvPicPr>
          <p:cNvPr id="4" name="Рисунок 3" descr="kar_skach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642918"/>
            <a:ext cx="392909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bantu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1043" y="3833088"/>
            <a:ext cx="3777237" cy="2556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ba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4071942"/>
            <a:ext cx="335758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fs01.infourok.ru/images/doc/87/104144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7" descr="0_14ea9_59168320_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40665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0_14e9f_916cfb8a_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14290"/>
            <a:ext cx="241300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14290"/>
            <a:ext cx="244345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0_14eaf_59d474e7_or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3214686"/>
            <a:ext cx="2286016" cy="2708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00100" y="3571876"/>
            <a:ext cx="5500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празднике «Сабантуй» проводятся различные состязания.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Смелые пытаются определить, кто из них сильнее и перетянет канат с соперником!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fs01.infourok.ru/images/doc/87/104144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4" descr="e43aafd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60649"/>
            <a:ext cx="7072362" cy="4597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86000" y="4786322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празднике «Сабантуй» всех гостей встречают с хлебом, солью, с национальными татарскими блюдами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чак-чак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талкэш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калэвэ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885</Words>
  <PresentationFormat>Экран (4:3)</PresentationFormat>
  <Paragraphs>63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15</cp:revision>
  <dcterms:created xsi:type="dcterms:W3CDTF">2018-01-19T13:58:26Z</dcterms:created>
  <dcterms:modified xsi:type="dcterms:W3CDTF">2018-02-11T15:57:58Z</dcterms:modified>
</cp:coreProperties>
</file>