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6" r:id="rId19"/>
    <p:sldId id="272" r:id="rId20"/>
    <p:sldId id="273" r:id="rId21"/>
    <p:sldId id="274" r:id="rId22"/>
    <p:sldId id="278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B3F20D6-33EE-4EE8-BD64-75CF5D03B58F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C7B037B-DD19-4A26-9612-9C5E5173604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effectLst/>
              </a:rPr>
              <a:t>МУНИЦИПАЛЬНОЕ КАЗЕННОЕ ДОШКОЛЬНОЕ 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>
                <a:effectLst/>
              </a:rPr>
              <a:t>ОБРАЗОВАТЕЛЬНОЕ УЧРЕЖДЕНИЕ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>
                <a:effectLst/>
              </a:rPr>
              <a:t>«МЕНЩИКОВСКИЙ ДЕТСКИЙ САД»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>
                <a:effectLst/>
              </a:rPr>
              <a:t>(МКДОУ «</a:t>
            </a:r>
            <a:r>
              <a:rPr lang="ru-RU" sz="1800" b="1" dirty="0" err="1">
                <a:effectLst/>
              </a:rPr>
              <a:t>Менщиковский</a:t>
            </a:r>
            <a:r>
              <a:rPr lang="ru-RU" sz="1800" b="1" dirty="0">
                <a:effectLst/>
              </a:rPr>
              <a:t> детский сад»)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7406640" cy="8640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b="1" dirty="0" smtClean="0"/>
              <a:t>Представление </a:t>
            </a:r>
            <a:r>
              <a:rPr lang="ru-RU" sz="2800" b="1" dirty="0"/>
              <a:t>опыта работы учителя-логопеда </a:t>
            </a:r>
            <a:endParaRPr lang="ru-RU" sz="2800" dirty="0"/>
          </a:p>
          <a:p>
            <a:pPr algn="ctr"/>
            <a:r>
              <a:rPr lang="ru-RU" sz="2800" b="1" dirty="0" err="1"/>
              <a:t>Надымовой</a:t>
            </a:r>
            <a:r>
              <a:rPr lang="ru-RU" sz="2800" b="1" dirty="0"/>
              <a:t> Людмилы Ивановны</a:t>
            </a:r>
            <a:endParaRPr lang="ru-RU" sz="28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18" y="2567876"/>
            <a:ext cx="2664296" cy="43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effectLst/>
              </a:rPr>
              <a:t>Каждое </a:t>
            </a:r>
            <a:r>
              <a:rPr lang="ru-RU" sz="3200" dirty="0">
                <a:effectLst/>
              </a:rPr>
              <a:t>упражнение </a:t>
            </a:r>
            <a:r>
              <a:rPr lang="ru-RU" sz="3200" dirty="0" smtClean="0">
                <a:effectLst/>
              </a:rPr>
              <a:t>сопровождается предметной </a:t>
            </a:r>
            <a:r>
              <a:rPr lang="ru-RU" sz="3200" dirty="0">
                <a:effectLst/>
              </a:rPr>
              <a:t>или сюжетной картинкой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17665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34964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</a:t>
            </a:r>
            <a:br>
              <a:rPr lang="ru-RU" dirty="0" smtClean="0"/>
            </a:br>
            <a:r>
              <a:rPr lang="ru-RU" dirty="0" smtClean="0"/>
              <a:t>с родителями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48045"/>
            <a:ext cx="4788024" cy="359101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2" y="3836"/>
            <a:ext cx="4672608" cy="3504456"/>
          </a:xfrm>
        </p:spPr>
      </p:pic>
    </p:spTree>
    <p:extLst>
      <p:ext uri="{BB962C8B-B14F-4D97-AF65-F5344CB8AC3E}">
        <p14:creationId xmlns:p14="http://schemas.microsoft.com/office/powerpoint/2010/main" val="41485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12" y="3174479"/>
            <a:ext cx="5514088" cy="3676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90872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Семинар – практикум для родителей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8726"/>
          <a:stretch/>
        </p:blipFill>
        <p:spPr>
          <a:xfrm>
            <a:off x="1043608" y="692696"/>
            <a:ext cx="4608512" cy="3541502"/>
          </a:xfrm>
        </p:spPr>
      </p:pic>
    </p:spTree>
    <p:extLst>
      <p:ext uri="{BB962C8B-B14F-4D97-AF65-F5344CB8AC3E}">
        <p14:creationId xmlns:p14="http://schemas.microsoft.com/office/powerpoint/2010/main" val="15301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39"/>
            <a:ext cx="7498080" cy="58092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Открытое занятие с дошкольниками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11341"/>
          <a:stretch/>
        </p:blipFill>
        <p:spPr>
          <a:xfrm>
            <a:off x="3923928" y="3196778"/>
            <a:ext cx="5220071" cy="36612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7" r="18111" b="264"/>
          <a:stretch/>
        </p:blipFill>
        <p:spPr>
          <a:xfrm>
            <a:off x="971600" y="620688"/>
            <a:ext cx="528964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54" y="2520706"/>
            <a:ext cx="5762407" cy="432180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12307" r="11778" b="11201"/>
          <a:stretch/>
        </p:blipFill>
        <p:spPr>
          <a:xfrm>
            <a:off x="899592" y="0"/>
            <a:ext cx="5123544" cy="367211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518"/>
            <a:ext cx="749808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90000"/>
                  </a:schemeClr>
                </a:solidFill>
              </a:rPr>
              <a:t>Рабо</a:t>
            </a:r>
            <a:r>
              <a:rPr lang="ru-RU" sz="3600" dirty="0" smtClean="0"/>
              <a:t>та с педагогами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341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Семинар – практикум для педагогов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0"/>
          <a:stretch/>
        </p:blipFill>
        <p:spPr>
          <a:xfrm>
            <a:off x="971600" y="836712"/>
            <a:ext cx="6400800" cy="38500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/>
          <a:stretch/>
        </p:blipFill>
        <p:spPr>
          <a:xfrm>
            <a:off x="3779913" y="3616035"/>
            <a:ext cx="5364088" cy="32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«Артикуляционная гимнастика с Веселым Язычком»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19769" r="3080" b="6638"/>
          <a:stretch/>
        </p:blipFill>
        <p:spPr>
          <a:xfrm>
            <a:off x="1043608" y="1556792"/>
            <a:ext cx="8007289" cy="4896544"/>
          </a:xfrm>
        </p:spPr>
      </p:pic>
    </p:spTree>
    <p:extLst>
      <p:ext uri="{BB962C8B-B14F-4D97-AF65-F5344CB8AC3E}">
        <p14:creationId xmlns:p14="http://schemas.microsoft.com/office/powerpoint/2010/main" val="32116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Картинки - символы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62497"/>
            <a:ext cx="8093255" cy="5395503"/>
          </a:xfrm>
        </p:spPr>
      </p:pic>
    </p:spTree>
    <p:extLst>
      <p:ext uri="{BB962C8B-B14F-4D97-AF65-F5344CB8AC3E}">
        <p14:creationId xmlns:p14="http://schemas.microsoft.com/office/powerpoint/2010/main" val="33818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effectLst/>
              </a:rPr>
              <a:t>Картотека </a:t>
            </a:r>
            <a:r>
              <a:rPr lang="ru-RU" sz="3600" dirty="0">
                <a:effectLst/>
              </a:rPr>
              <a:t>с описанием всех упражнений и методическими рекомендациями по их выполнению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3318" r="13830" b="7793"/>
          <a:stretch/>
        </p:blipFill>
        <p:spPr>
          <a:xfrm>
            <a:off x="2123728" y="1635084"/>
            <a:ext cx="4968552" cy="5222916"/>
          </a:xfrm>
        </p:spPr>
      </p:pic>
    </p:spTree>
    <p:extLst>
      <p:ext uri="{BB962C8B-B14F-4D97-AF65-F5344CB8AC3E}">
        <p14:creationId xmlns:p14="http://schemas.microsoft.com/office/powerpoint/2010/main" val="12521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«Лесная тропинка»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b="10811"/>
          <a:stretch/>
        </p:blipFill>
        <p:spPr>
          <a:xfrm>
            <a:off x="1043608" y="1196752"/>
            <a:ext cx="7952877" cy="5472608"/>
          </a:xfrm>
        </p:spPr>
      </p:pic>
    </p:spTree>
    <p:extLst>
      <p:ext uri="{BB962C8B-B14F-4D97-AF65-F5344CB8AC3E}">
        <p14:creationId xmlns:p14="http://schemas.microsoft.com/office/powerpoint/2010/main" val="19245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Тема </a:t>
            </a:r>
            <a:r>
              <a:rPr lang="ru-RU" sz="3200" b="1" dirty="0"/>
              <a:t>«Развитие артикуляционной моторики у детей с нарушением речи как эффективное средство коррекции звукопроизношения»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924944"/>
            <a:ext cx="7498080" cy="2088232"/>
          </a:xfrm>
        </p:spPr>
        <p:txBody>
          <a:bodyPr>
            <a:normAutofit fontScale="92500" lnSpcReduction="20000"/>
          </a:bodyPr>
          <a:lstStyle/>
          <a:p>
            <a:pPr marL="82296" indent="0" algn="r">
              <a:buNone/>
            </a:pPr>
            <a:r>
              <a:rPr lang="ru-RU" sz="2800" b="1" i="1" dirty="0" smtClean="0"/>
              <a:t>«Любой </a:t>
            </a:r>
            <a:r>
              <a:rPr lang="ru-RU" sz="2800" b="1" i="1" dirty="0"/>
              <a:t>из нас пришел на свет на этот</a:t>
            </a:r>
            <a:endParaRPr lang="ru-RU" sz="2800" dirty="0"/>
          </a:p>
          <a:p>
            <a:pPr marL="82296" indent="0" algn="r">
              <a:buNone/>
            </a:pPr>
            <a:r>
              <a:rPr lang="ru-RU" sz="2800" b="1" i="1" dirty="0"/>
              <a:t>Творить добро, надеяться, любить,</a:t>
            </a:r>
            <a:endParaRPr lang="ru-RU" sz="2800" dirty="0"/>
          </a:p>
          <a:p>
            <a:pPr marL="82296" indent="0" algn="r">
              <a:buNone/>
            </a:pPr>
            <a:r>
              <a:rPr lang="ru-RU" sz="2800" b="1" i="1" dirty="0"/>
              <a:t>Смеяться, плакать, но при всем при этом</a:t>
            </a:r>
            <a:endParaRPr lang="ru-RU" sz="2800" dirty="0"/>
          </a:p>
          <a:p>
            <a:pPr marL="82296" indent="0" algn="r">
              <a:buNone/>
            </a:pPr>
            <a:r>
              <a:rPr lang="ru-RU" sz="2800" b="1" i="1" dirty="0"/>
              <a:t>Должны мы научиться </a:t>
            </a:r>
            <a:r>
              <a:rPr lang="ru-RU" sz="2800" b="1" i="1" dirty="0" smtClean="0"/>
              <a:t>ГОВОРИТЬ»</a:t>
            </a:r>
          </a:p>
          <a:p>
            <a:pPr marL="82296" indent="0" algn="r">
              <a:buNone/>
            </a:pPr>
            <a:r>
              <a:rPr lang="ru-RU" sz="2800" b="1" i="1" dirty="0" smtClean="0"/>
              <a:t>Елена </a:t>
            </a:r>
            <a:r>
              <a:rPr lang="ru-RU" sz="2800" b="1" i="1" dirty="0" err="1" smtClean="0"/>
              <a:t>Ахальцева</a:t>
            </a:r>
            <a:endParaRPr lang="ru-RU" sz="2800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3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Магнитный способ крепления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1175333"/>
            <a:ext cx="7576889" cy="5682667"/>
          </a:xfrm>
        </p:spPr>
      </p:pic>
    </p:spTree>
    <p:extLst>
      <p:ext uri="{BB962C8B-B14F-4D97-AF65-F5344CB8AC3E}">
        <p14:creationId xmlns:p14="http://schemas.microsoft.com/office/powerpoint/2010/main" val="41036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У</a:t>
            </a:r>
            <a:r>
              <a:rPr lang="ru-RU" dirty="0" smtClean="0">
                <a:effectLst/>
              </a:rPr>
              <a:t>пражнения </a:t>
            </a:r>
            <a:r>
              <a:rPr lang="ru-RU" dirty="0">
                <a:effectLst/>
              </a:rPr>
              <a:t>должны выполняться перед зеркалом</a:t>
            </a:r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43" y="1447800"/>
            <a:ext cx="7212039" cy="5410200"/>
          </a:xfrm>
        </p:spPr>
      </p:pic>
    </p:spTree>
    <p:extLst>
      <p:ext uri="{BB962C8B-B14F-4D97-AF65-F5344CB8AC3E}">
        <p14:creationId xmlns:p14="http://schemas.microsoft.com/office/powerpoint/2010/main" val="21889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980728"/>
            <a:ext cx="3036646" cy="1691863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Обследование артикуляционной моторики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1"/>
            <a:ext cx="5257895" cy="3505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94" y="3212976"/>
            <a:ext cx="5448405" cy="36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10982"/>
            <a:ext cx="7200800" cy="4722385"/>
          </a:xfrm>
        </p:spPr>
      </p:pic>
    </p:spTree>
    <p:extLst>
      <p:ext uri="{BB962C8B-B14F-4D97-AF65-F5344CB8AC3E}">
        <p14:creationId xmlns:p14="http://schemas.microsoft.com/office/powerpoint/2010/main" val="2925374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преодоление </a:t>
            </a:r>
            <a:r>
              <a:rPr lang="ru-RU" dirty="0"/>
              <a:t>нарушений звукопроизношения в дошкольном </a:t>
            </a:r>
            <a:r>
              <a:rPr lang="ru-RU" dirty="0" smtClean="0"/>
              <a:t>возрасте. </a:t>
            </a:r>
          </a:p>
          <a:p>
            <a:pPr marL="82296" indent="0">
              <a:buNone/>
            </a:pPr>
            <a:r>
              <a:rPr lang="ru-RU" dirty="0" smtClean="0"/>
              <a:t>Недостатки </a:t>
            </a:r>
            <a:r>
              <a:rPr lang="ru-RU" dirty="0"/>
              <a:t>звукопроизношения могут являться причиной отклонений в развитии </a:t>
            </a:r>
            <a:r>
              <a:rPr lang="ru-RU" dirty="0" smtClean="0"/>
              <a:t>психических процессов, </a:t>
            </a:r>
            <a:r>
              <a:rPr lang="ru-RU" dirty="0"/>
              <a:t>а также сформировать комплекс неполноценности, выражающийся в трудности общения.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9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693168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развитие </a:t>
            </a:r>
            <a:r>
              <a:rPr lang="ru-RU" dirty="0"/>
              <a:t>артикуляционной моторики дошкольников, способствующее устранению недостатков </a:t>
            </a:r>
            <a:r>
              <a:rPr lang="ru-RU" dirty="0" smtClean="0"/>
              <a:t>произношения 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6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Задачи: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96752"/>
            <a:ext cx="7498080" cy="4800600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Совершенствование </a:t>
            </a:r>
            <a:r>
              <a:rPr lang="ru-RU" dirty="0"/>
              <a:t>развития артикуляционной моторики через артикуляционные упражнения.  </a:t>
            </a:r>
          </a:p>
          <a:p>
            <a:pPr lvl="0"/>
            <a:r>
              <a:rPr lang="ru-RU" dirty="0"/>
              <a:t>Подобрать эффективные методы формирования произносительных возможностей дошкольников.</a:t>
            </a:r>
          </a:p>
          <a:p>
            <a:pPr lvl="0"/>
            <a:r>
              <a:rPr lang="ru-RU" dirty="0"/>
              <a:t>Повысить компетентность родителей в значимости артикуляционных  </a:t>
            </a:r>
            <a:r>
              <a:rPr lang="ru-RU" dirty="0" smtClean="0"/>
              <a:t>упражнений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3593732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" y="3868347"/>
            <a:ext cx="2295708" cy="3019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" y="-1"/>
            <a:ext cx="1977155" cy="3868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84" y="3429000"/>
            <a:ext cx="2242416" cy="3458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84" y="-1"/>
            <a:ext cx="2242416" cy="3331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4863" y="1166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Правдина О.В.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04937" y="635288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Хватцев</a:t>
            </a:r>
            <a:r>
              <a:rPr lang="ru-RU" dirty="0" smtClean="0"/>
              <a:t> М.Е.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4937" y="1224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Волкова  Л.С.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63465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Фомичева М.Ф.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132729" y="44371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Филичева Т.Б.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8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Цель артикуляционной гимнастики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7" t="2354" r="1056" b="1603"/>
          <a:stretch/>
        </p:blipFill>
        <p:spPr>
          <a:xfrm>
            <a:off x="3635896" y="1335561"/>
            <a:ext cx="4392488" cy="5522439"/>
          </a:xfrm>
        </p:spPr>
      </p:pic>
    </p:spTree>
    <p:extLst>
      <p:ext uri="{BB962C8B-B14F-4D97-AF65-F5344CB8AC3E}">
        <p14:creationId xmlns:p14="http://schemas.microsoft.com/office/powerpoint/2010/main" val="41360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52553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СТАТИЧЕСКАЯ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6102" y="253175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ДИНАМИЧЕСКАЯ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580112" y="1215242"/>
            <a:ext cx="1440160" cy="132878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100001" y="1196752"/>
            <a:ext cx="1512168" cy="132878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54343" r="52559" b="2626"/>
          <a:stretch/>
        </p:blipFill>
        <p:spPr>
          <a:xfrm>
            <a:off x="1331640" y="3356992"/>
            <a:ext cx="2280529" cy="2951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2020" r="52560" b="51050"/>
          <a:stretch/>
        </p:blipFill>
        <p:spPr>
          <a:xfrm>
            <a:off x="5580112" y="3116529"/>
            <a:ext cx="2474493" cy="32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64219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</a:rPr>
              <a:t>В</a:t>
            </a:r>
            <a:r>
              <a:rPr lang="ru-RU" sz="2400" dirty="0" smtClean="0">
                <a:effectLst/>
              </a:rPr>
              <a:t>ажно </a:t>
            </a:r>
            <a:r>
              <a:rPr lang="ru-RU" sz="2400" dirty="0">
                <a:effectLst/>
              </a:rPr>
              <a:t>создать условия для организации динамичной, эмоциональной приятной, неутомительной и разнообразной деятельности, способствующей воспитанию игровой мотивации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574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32331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</TotalTime>
  <Words>231</Words>
  <Application>Microsoft Office PowerPoint</Application>
  <PresentationFormat>Экран (4:3)</PresentationFormat>
  <Paragraphs>42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МУНИЦИПАЛЬНОЕ КАЗЕННОЕ ДОШКОЛЬНОЕ  ОБРАЗОВАТЕЛЬНОЕ УЧРЕЖДЕНИЕ «МЕНЩИКОВСКИЙ ДЕТСКИЙ САД» (МКДОУ «Менщиковский детский сад») </vt:lpstr>
      <vt:lpstr>Тема «Развитие артикуляционной моторики у детей с нарушением речи как эффективное средство коррекции звукопроизношения» </vt:lpstr>
      <vt:lpstr>Актуальность</vt:lpstr>
      <vt:lpstr>Цель:</vt:lpstr>
      <vt:lpstr>Задачи: </vt:lpstr>
      <vt:lpstr>Презентация PowerPoint</vt:lpstr>
      <vt:lpstr>Цель артикуляционной гимнастики</vt:lpstr>
      <vt:lpstr>Артикуляционная гимнастика</vt:lpstr>
      <vt:lpstr>Важно создать условия для организации динамичной, эмоциональной приятной, неутомительной и разнообразной деятельности, способствующей воспитанию игровой мотивации</vt:lpstr>
      <vt:lpstr>Каждое упражнение сопровождается предметной или сюжетной картинкой</vt:lpstr>
      <vt:lpstr>Работа  с родителями</vt:lpstr>
      <vt:lpstr>Семинар – практикум для родителей</vt:lpstr>
      <vt:lpstr>Открытое занятие с дошкольниками</vt:lpstr>
      <vt:lpstr>Работа с педагогами</vt:lpstr>
      <vt:lpstr>Семинар – практикум для педагогов</vt:lpstr>
      <vt:lpstr>«Артикуляционная гимнастика с Веселым Язычком»</vt:lpstr>
      <vt:lpstr>Картинки - символы</vt:lpstr>
      <vt:lpstr>Картотека с описанием всех упражнений и методическими рекомендациями по их выполнению</vt:lpstr>
      <vt:lpstr>«Лесная тропинка»</vt:lpstr>
      <vt:lpstr>Магнитный способ крепления</vt:lpstr>
      <vt:lpstr>Упражнения должны выполняться перед зеркалом</vt:lpstr>
      <vt:lpstr>Обследование артикуляционной моторики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 ОБРАЗОВАТЕЛЬНОЕ УЧРЕЖДЕНИЕ «МЕНЩИКОВСКИЙ ДЕТСКИЙ САД» (МКДОУ «Менщиковский детский сад»)</dc:title>
  <dc:creator>Галина</dc:creator>
  <cp:lastModifiedBy>Галина</cp:lastModifiedBy>
  <cp:revision>11</cp:revision>
  <dcterms:created xsi:type="dcterms:W3CDTF">2015-10-24T06:49:42Z</dcterms:created>
  <dcterms:modified xsi:type="dcterms:W3CDTF">2015-10-26T11:04:14Z</dcterms:modified>
</cp:coreProperties>
</file>