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  <p:sldId id="267" r:id="rId11"/>
    <p:sldId id="268" r:id="rId12"/>
    <p:sldId id="269" r:id="rId13"/>
    <p:sldId id="270" r:id="rId14"/>
    <p:sldId id="271" r:id="rId15"/>
    <p:sldId id="272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F768E-3B44-48DB-90AD-0E15E69DBAC8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D4E31-4215-4C4A-BA85-2DB5EE8B39D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FA22-376A-400B-9329-FDC16F8DA422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06DA-FE9D-4C59-8392-4498320C438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FA22-376A-400B-9329-FDC16F8DA422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06DA-FE9D-4C59-8392-4498320C43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FA22-376A-400B-9329-FDC16F8DA422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06DA-FE9D-4C59-8392-4498320C43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FA22-376A-400B-9329-FDC16F8DA422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06DA-FE9D-4C59-8392-4498320C43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FA22-376A-400B-9329-FDC16F8DA422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6806DA-FE9D-4C59-8392-4498320C438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FA22-376A-400B-9329-FDC16F8DA422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06DA-FE9D-4C59-8392-4498320C43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FA22-376A-400B-9329-FDC16F8DA422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06DA-FE9D-4C59-8392-4498320C43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FA22-376A-400B-9329-FDC16F8DA422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06DA-FE9D-4C59-8392-4498320C43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FA22-376A-400B-9329-FDC16F8DA422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06DA-FE9D-4C59-8392-4498320C43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FA22-376A-400B-9329-FDC16F8DA422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06DA-FE9D-4C59-8392-4498320C43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2FA22-376A-400B-9329-FDC16F8DA422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806DA-FE9D-4C59-8392-4498320C43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C42FA22-376A-400B-9329-FDC16F8DA422}" type="datetimeFigureOut">
              <a:rPr lang="ru-RU" smtClean="0"/>
              <a:t>25.01.2018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6806DA-FE9D-4C59-8392-4498320C438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764704"/>
            <a:ext cx="8229600" cy="1828800"/>
          </a:xfrm>
        </p:spPr>
        <p:txBody>
          <a:bodyPr/>
          <a:lstStyle/>
          <a:p>
            <a:r>
              <a:rPr lang="ru-RU" dirty="0" smtClean="0"/>
              <a:t>Необычное в обыденном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9712" y="5780856"/>
            <a:ext cx="6400800" cy="1752600"/>
          </a:xfrm>
        </p:spPr>
        <p:txBody>
          <a:bodyPr/>
          <a:lstStyle/>
          <a:p>
            <a:r>
              <a:rPr lang="ru-RU" dirty="0" smtClean="0"/>
              <a:t>«эти нужные ненужные вещи»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56992"/>
            <a:ext cx="8229600" cy="4709160"/>
          </a:xfrm>
        </p:spPr>
        <p:txBody>
          <a:bodyPr/>
          <a:lstStyle/>
          <a:p>
            <a:r>
              <a:rPr lang="ru-RU" u="sng" dirty="0" smtClean="0"/>
              <a:t>Оборудование и материалы</a:t>
            </a:r>
            <a:r>
              <a:rPr lang="ru-RU" dirty="0" smtClean="0"/>
              <a:t>: ручные инструменты, приспособления</a:t>
            </a:r>
            <a:r>
              <a:rPr lang="ru-RU" dirty="0" smtClean="0"/>
              <a:t>, </a:t>
            </a:r>
            <a:r>
              <a:rPr lang="ru-RU" dirty="0" smtClean="0"/>
              <a:t>станок токарный по дереву, </a:t>
            </a:r>
            <a:r>
              <a:rPr lang="ru-RU" dirty="0" err="1" smtClean="0"/>
              <a:t>шуруповёрт</a:t>
            </a:r>
            <a:r>
              <a:rPr lang="ru-RU" dirty="0" smtClean="0"/>
              <a:t> , стеклянная бутылка, аксессуары </a:t>
            </a:r>
            <a:r>
              <a:rPr lang="ru-RU" dirty="0" smtClean="0"/>
              <a:t>для украшения, метизы, клей, электроарматура, </a:t>
            </a:r>
            <a:r>
              <a:rPr lang="ru-RU" dirty="0" smtClean="0"/>
              <a:t> лампочка, краска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Процесс изготовления светильника из стеклянной бутылки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89200"/>
            <a:ext cx="8229600" cy="1296184"/>
          </a:xfrm>
        </p:spPr>
        <p:txBody>
          <a:bodyPr/>
          <a:lstStyle/>
          <a:p>
            <a:r>
              <a:rPr lang="ru-RU" dirty="0" smtClean="0"/>
              <a:t>Изготовление основания из дерева на токарном станке</a:t>
            </a:r>
            <a:endParaRPr lang="ru-RU" dirty="0"/>
          </a:p>
        </p:txBody>
      </p:sp>
      <p:pic>
        <p:nvPicPr>
          <p:cNvPr id="4" name="Рисунок 3" descr="IMG_20170213_142803.jpg"/>
          <p:cNvPicPr>
            <a:picLocks noChangeAspect="1"/>
          </p:cNvPicPr>
          <p:nvPr/>
        </p:nvPicPr>
        <p:blipFill>
          <a:blip r:embed="rId2" cstate="print"/>
          <a:srcRect l="3538" r="3538"/>
          <a:stretch>
            <a:fillRect/>
          </a:stretch>
        </p:blipFill>
        <p:spPr>
          <a:xfrm>
            <a:off x="323528" y="301724"/>
            <a:ext cx="8496944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704616"/>
            <a:ext cx="8229600" cy="892736"/>
          </a:xfrm>
        </p:spPr>
        <p:txBody>
          <a:bodyPr/>
          <a:lstStyle/>
          <a:p>
            <a:r>
              <a:rPr lang="ru-RU" dirty="0" smtClean="0"/>
              <a:t> Сборка основания, установка электроарматуры.</a:t>
            </a:r>
            <a:endParaRPr lang="ru-RU" dirty="0"/>
          </a:p>
        </p:txBody>
      </p:sp>
      <p:pic>
        <p:nvPicPr>
          <p:cNvPr id="5" name="Рисунок 4" descr="IMG_20170228_105451.jpg"/>
          <p:cNvPicPr>
            <a:picLocks noChangeAspect="1"/>
          </p:cNvPicPr>
          <p:nvPr/>
        </p:nvPicPr>
        <p:blipFill>
          <a:blip r:embed="rId2" cstate="print"/>
          <a:srcRect l="2751" r="2751"/>
          <a:stretch>
            <a:fillRect/>
          </a:stretch>
        </p:blipFill>
        <p:spPr>
          <a:xfrm>
            <a:off x="251520" y="301724"/>
            <a:ext cx="864096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984576"/>
            <a:ext cx="8229600" cy="2044824"/>
          </a:xfrm>
        </p:spPr>
        <p:txBody>
          <a:bodyPr/>
          <a:lstStyle/>
          <a:p>
            <a:r>
              <a:rPr lang="ru-RU" dirty="0" smtClean="0"/>
              <a:t>Просверливание отверстия в дне бутылки алмазной коронкой.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Внимание! Данная работа производится только взрослыми  с соблюдением правил ТБ 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IMG_20170203_0935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7176"/>
            <a:ext cx="8704000" cy="48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8904" y="5949240"/>
            <a:ext cx="8229600" cy="1440200"/>
          </a:xfrm>
        </p:spPr>
        <p:txBody>
          <a:bodyPr/>
          <a:lstStyle/>
          <a:p>
            <a:r>
              <a:rPr lang="ru-RU" dirty="0" smtClean="0"/>
              <a:t>Наклеивание декоративных элементов</a:t>
            </a:r>
            <a:endParaRPr lang="ru-RU" dirty="0"/>
          </a:p>
        </p:txBody>
      </p:sp>
      <p:pic>
        <p:nvPicPr>
          <p:cNvPr id="4" name="Рисунок 3" descr="IMG_20170206_0939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60648"/>
            <a:ext cx="5103490" cy="5533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7744" y="6165304"/>
            <a:ext cx="8229600" cy="936144"/>
          </a:xfrm>
        </p:spPr>
        <p:txBody>
          <a:bodyPr/>
          <a:lstStyle/>
          <a:p>
            <a:r>
              <a:rPr lang="ru-RU" dirty="0" smtClean="0"/>
              <a:t>Готовое изделие</a:t>
            </a:r>
            <a:endParaRPr lang="ru-RU" dirty="0"/>
          </a:p>
        </p:txBody>
      </p:sp>
      <p:pic>
        <p:nvPicPr>
          <p:cNvPr id="4" name="Рисунок 3" descr="IMG_20170220_150302.jpg"/>
          <p:cNvPicPr>
            <a:picLocks noChangeAspect="1"/>
          </p:cNvPicPr>
          <p:nvPr/>
        </p:nvPicPr>
        <p:blipFill>
          <a:blip r:embed="rId2" cstate="print"/>
          <a:srcRect b="13251"/>
          <a:stretch>
            <a:fillRect/>
          </a:stretch>
        </p:blipFill>
        <p:spPr>
          <a:xfrm>
            <a:off x="539552" y="216024"/>
            <a:ext cx="3857625" cy="5949280"/>
          </a:xfrm>
          <a:prstGeom prst="rect">
            <a:avLst/>
          </a:prstGeom>
        </p:spPr>
      </p:pic>
      <p:pic>
        <p:nvPicPr>
          <p:cNvPr id="8" name="Рисунок 7" descr="IMG_20170208_083846.jpg"/>
          <p:cNvPicPr>
            <a:picLocks noChangeAspect="1"/>
          </p:cNvPicPr>
          <p:nvPr/>
        </p:nvPicPr>
        <p:blipFill>
          <a:blip r:embed="rId3" cstate="print"/>
          <a:srcRect t="4851" b="9051"/>
          <a:stretch>
            <a:fillRect/>
          </a:stretch>
        </p:blipFill>
        <p:spPr>
          <a:xfrm>
            <a:off x="4860032" y="260648"/>
            <a:ext cx="3857625" cy="5904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Домашнее задание: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Подобрать </a:t>
            </a:r>
            <a:r>
              <a:rPr lang="ru-RU" dirty="0" smtClean="0"/>
              <a:t>дома вещь, подходящую для вашего замысла (обязательно согласовать её ненужность с взрослыми). Приобрести дополнительные материалы для работы. Доделать проект (чертежи, пояснительную записку). Посмотреть в интернете сайты похожей тематики, так сказать для «творческой подпитки».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709160"/>
          </a:xfrm>
        </p:spPr>
        <p:txBody>
          <a:bodyPr/>
          <a:lstStyle/>
          <a:p>
            <a:r>
              <a:rPr lang="ru-RU" dirty="0" smtClean="0"/>
              <a:t>Сегодня на уроке речь пойдет о возможности дать вторую жизнь ненужным вещам, попросту мусору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1</a:t>
            </a:r>
            <a:r>
              <a:rPr lang="ru-RU" dirty="0" smtClean="0"/>
              <a:t>. Какую роль в жизни человека ранее играли отслужившие своё вещи? , 2. На каком этапе нужная вещь становится ненужной (мусором)?,  3.  Какую функцию  в дальнейшем они могут нести?,  4. Что можно сделать из этих вещей?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Вторая жизнь </a:t>
            </a:r>
            <a:r>
              <a:rPr lang="ru-RU" dirty="0" smtClean="0"/>
              <a:t>вещей - </a:t>
            </a:r>
            <a:r>
              <a:rPr lang="ru-RU" dirty="0" smtClean="0"/>
              <a:t>снижаем количество мусора на </a:t>
            </a:r>
            <a:r>
              <a:rPr lang="ru-RU" dirty="0" smtClean="0"/>
              <a:t>планете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76224"/>
            <a:ext cx="8229600" cy="4709160"/>
          </a:xfrm>
        </p:spPr>
        <p:txBody>
          <a:bodyPr/>
          <a:lstStyle/>
          <a:p>
            <a:r>
              <a:rPr lang="ru-RU" dirty="0" smtClean="0"/>
              <a:t>Каждая вещь в жизни человека несёт определённую нагрузку - (нужность), и эта нужность напрямую зависит от потребности человека в этой вещи. Когда потребность человека в конкретном предмете пропадает, то он становится ненужным. Но это вовсе не значит, что вещь совсем не может пригодиться именно для этого человека или для кого-то другого.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70916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 так, когда же вещь становится мусором? Рассмотрим следующий пример.</a:t>
            </a:r>
          </a:p>
          <a:p>
            <a:r>
              <a:rPr lang="ru-RU" dirty="0" smtClean="0"/>
              <a:t> Напиток в бутылке – что здесь важнее содержимое или ёмкость? Конечно для человека важнее содержимое, но бутылка не менее важна. При помощи её напиток можно хранить и транспортировать. Но как только бутылка становиться пуста она превращается в мусор.</a:t>
            </a:r>
            <a:r>
              <a:rPr lang="ru-RU" i="1" dirty="0" smtClean="0"/>
              <a:t> </a:t>
            </a:r>
            <a:r>
              <a:rPr lang="ru-RU" dirty="0" smtClean="0"/>
              <a:t>Что вы делаете со стеклянными бутылками, когда используете их содержимое? Выбрасываете в урну или сдаете в утиль?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                                              Взять </a:t>
            </a:r>
            <a:r>
              <a:rPr lang="ru-RU" dirty="0" smtClean="0"/>
              <a:t>мусор и добавить воображение.</a:t>
            </a:r>
            <a:br>
              <a:rPr lang="ru-RU" dirty="0" smtClean="0"/>
            </a:br>
            <a:r>
              <a:rPr lang="ru-RU" dirty="0" smtClean="0"/>
              <a:t>      </a:t>
            </a:r>
            <a:br>
              <a:rPr lang="ru-RU" dirty="0" smtClean="0"/>
            </a:br>
            <a:r>
              <a:rPr lang="ru-RU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8192"/>
            <a:ext cx="8229600" cy="470916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Вы будете удивлены, сколько прекрасных вещей можно сделать из них, приложив капельку творческой фантазии и немного труда. Конечно, не </a:t>
            </a:r>
            <a:r>
              <a:rPr lang="ru-RU" dirty="0" smtClean="0"/>
              <a:t>возможно</a:t>
            </a: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smtClean="0"/>
              <a:t>переработать такое огромное количество бутылок, какое использует человек, но дать некоторым из них второй шанс в наших силах. Выше сказанные слова применимы так же и к другим изделиям  отслужившим своё. Например: виниловые и компакт диски, старые ключи и замки, упаковка </a:t>
            </a:r>
            <a:r>
              <a:rPr lang="ru-RU" dirty="0" err="1" smtClean="0"/>
              <a:t>тетра-пак</a:t>
            </a:r>
            <a:r>
              <a:rPr lang="ru-RU" dirty="0" smtClean="0"/>
              <a:t>, различная посуда и так далее, этот список может быть бесконечным.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MG_20170220_1500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71327" y="592683"/>
            <a:ext cx="2648545" cy="4708525"/>
          </a:xfrm>
        </p:spPr>
      </p:pic>
      <p:pic>
        <p:nvPicPr>
          <p:cNvPr id="5" name="Рисунок 4" descr="IMG_20170220_150202.jpg"/>
          <p:cNvPicPr>
            <a:picLocks noChangeAspect="1"/>
          </p:cNvPicPr>
          <p:nvPr/>
        </p:nvPicPr>
        <p:blipFill>
          <a:blip r:embed="rId3" cstate="print"/>
          <a:srcRect b="16401"/>
          <a:stretch>
            <a:fillRect/>
          </a:stretch>
        </p:blipFill>
        <p:spPr>
          <a:xfrm>
            <a:off x="4530799" y="908720"/>
            <a:ext cx="3857625" cy="5733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70221_1002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2648545" cy="4708525"/>
          </a:xfrm>
        </p:spPr>
      </p:pic>
      <p:pic>
        <p:nvPicPr>
          <p:cNvPr id="5" name="Рисунок 4" descr="IMG_20170221_100414.jpg"/>
          <p:cNvPicPr>
            <a:picLocks noChangeAspect="1"/>
          </p:cNvPicPr>
          <p:nvPr/>
        </p:nvPicPr>
        <p:blipFill>
          <a:blip r:embed="rId3" cstate="print"/>
          <a:srcRect t="16800" b="13901"/>
          <a:stretch>
            <a:fillRect/>
          </a:stretch>
        </p:blipFill>
        <p:spPr>
          <a:xfrm>
            <a:off x="2483768" y="1124744"/>
            <a:ext cx="3857625" cy="4752528"/>
          </a:xfrm>
          <a:prstGeom prst="rect">
            <a:avLst/>
          </a:prstGeom>
        </p:spPr>
      </p:pic>
      <p:pic>
        <p:nvPicPr>
          <p:cNvPr id="7" name="Рисунок 6" descr="IMG_20170222_084037.jpg"/>
          <p:cNvPicPr>
            <a:picLocks noChangeAspect="1"/>
          </p:cNvPicPr>
          <p:nvPr/>
        </p:nvPicPr>
        <p:blipFill>
          <a:blip r:embed="rId4" cstate="print"/>
          <a:srcRect l="6668" t="4851" r="11200" b="6951"/>
          <a:stretch>
            <a:fillRect/>
          </a:stretch>
        </p:blipFill>
        <p:spPr>
          <a:xfrm>
            <a:off x="5652120" y="692696"/>
            <a:ext cx="3168352" cy="6048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Каждая вещь обладает определёнными функциональными особенностями.</a:t>
            </a:r>
          </a:p>
          <a:p>
            <a:r>
              <a:rPr lang="ru-RU" dirty="0" smtClean="0"/>
              <a:t>Например:</a:t>
            </a:r>
          </a:p>
          <a:p>
            <a:pPr>
              <a:buNone/>
            </a:pPr>
            <a:r>
              <a:rPr lang="ru-RU" dirty="0" smtClean="0"/>
              <a:t>	-</a:t>
            </a:r>
            <a:r>
              <a:rPr lang="ru-RU" dirty="0" smtClean="0"/>
              <a:t>практические: стул - чтобы сидеть; карандаш - чтобы писать; телевизор - чтобы смотреть кино.</a:t>
            </a:r>
          </a:p>
          <a:p>
            <a:pPr>
              <a:buNone/>
            </a:pPr>
            <a:r>
              <a:rPr lang="ru-RU" dirty="0" smtClean="0"/>
              <a:t>	-</a:t>
            </a:r>
            <a:r>
              <a:rPr lang="ru-RU" dirty="0" smtClean="0"/>
              <a:t>эстетические: картина, статуэтка - для украшения интерьера.</a:t>
            </a:r>
          </a:p>
          <a:p>
            <a:r>
              <a:rPr lang="ru-RU" dirty="0" smtClean="0"/>
              <a:t>  Так же некоторые вещи могу сочетать в себе оба этих качества. Допустим, одежда помогает нам защититься от погодных условий и в тоже  время быть красивой помогая создать определённый образ.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Какие ненужные вещи, как вы считаете, есть у вас дома?</a:t>
            </a:r>
          </a:p>
          <a:p>
            <a:r>
              <a:rPr lang="ru-RU" dirty="0" smtClean="0"/>
              <a:t>Что, по вашему мнению, можно из них сделать? Почему</a:t>
            </a:r>
            <a:r>
              <a:rPr lang="ru-RU" dirty="0" smtClean="0"/>
              <a:t>?</a:t>
            </a:r>
            <a:r>
              <a:rPr lang="ru-RU" dirty="0" smtClean="0"/>
              <a:t> </a:t>
            </a:r>
            <a:endParaRPr lang="ru-RU" dirty="0" smtClean="0"/>
          </a:p>
          <a:p>
            <a:r>
              <a:rPr lang="ru-RU" dirty="0" smtClean="0"/>
              <a:t> На каком этапе нужная вещь становится ненужной (мусором</a:t>
            </a:r>
            <a:r>
              <a:rPr lang="ru-RU" dirty="0" smtClean="0"/>
              <a:t>)? </a:t>
            </a:r>
            <a:r>
              <a:rPr lang="ru-RU" dirty="0" smtClean="0"/>
              <a:t> </a:t>
            </a:r>
          </a:p>
          <a:p>
            <a:r>
              <a:rPr lang="ru-RU" dirty="0" smtClean="0"/>
              <a:t>Каковы бывают функциональные особенности вещей?</a:t>
            </a:r>
          </a:p>
          <a:p>
            <a:r>
              <a:rPr lang="ru-RU" dirty="0" smtClean="0"/>
              <a:t>Обязательно ли должна </a:t>
            </a:r>
            <a:r>
              <a:rPr lang="ru-RU" dirty="0" smtClean="0"/>
              <a:t>вещь сохранить </a:t>
            </a:r>
            <a:r>
              <a:rPr lang="ru-RU" dirty="0" smtClean="0"/>
              <a:t>функциональность в дальнейшем?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222</TotalTime>
  <Words>412</Words>
  <Application>Microsoft Office PowerPoint</Application>
  <PresentationFormat>Экран (4:3)</PresentationFormat>
  <Paragraphs>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Необычное в обыденном</vt:lpstr>
      <vt:lpstr>Слайд 2</vt:lpstr>
      <vt:lpstr>Вторая жизнь вещей - снижаем количество мусора на планете</vt:lpstr>
      <vt:lpstr>Слайд 4</vt:lpstr>
      <vt:lpstr>                                                                                Взять мусор и добавить воображение.        . </vt:lpstr>
      <vt:lpstr>Слайд 6</vt:lpstr>
      <vt:lpstr>Слайд 7</vt:lpstr>
      <vt:lpstr>Слайд 8</vt:lpstr>
      <vt:lpstr>Слайд 9</vt:lpstr>
      <vt:lpstr>Процесс изготовления светильника из стеклянной бутылки</vt:lpstr>
      <vt:lpstr>Слайд 11</vt:lpstr>
      <vt:lpstr>Слайд 12</vt:lpstr>
      <vt:lpstr>Слайд 13</vt:lpstr>
      <vt:lpstr>Слайд 14</vt:lpstr>
      <vt:lpstr>Слайд 15</vt:lpstr>
      <vt:lpstr>Домашнее задание: 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Uchitel</dc:creator>
  <cp:lastModifiedBy>Uchitel</cp:lastModifiedBy>
  <cp:revision>23</cp:revision>
  <dcterms:created xsi:type="dcterms:W3CDTF">2018-01-25T00:11:31Z</dcterms:created>
  <dcterms:modified xsi:type="dcterms:W3CDTF">2018-01-25T03:53:49Z</dcterms:modified>
</cp:coreProperties>
</file>