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4" r:id="rId2"/>
    <p:sldId id="26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71F6A7D-76FE-4824-8B14-E93D0D6B6270}">
          <p14:sldIdLst>
            <p14:sldId id="264"/>
            <p14:sldId id="268"/>
            <p14:sldId id="263"/>
            <p14:sldId id="256"/>
            <p14:sldId id="265"/>
            <p14:sldId id="262"/>
            <p14:sldId id="275"/>
            <p14:sldId id="274"/>
            <p14:sldId id="270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57476" autoAdjust="0"/>
  </p:normalViewPr>
  <p:slideViewPr>
    <p:cSldViewPr>
      <p:cViewPr varScale="1">
        <p:scale>
          <a:sx n="47" d="100"/>
          <a:sy n="47" d="100"/>
        </p:scale>
        <p:origin x="-4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D4F0-B295-4C67-AE5F-36ADF15E6FD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27AC-969F-451C-B875-8197B1F84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21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27AC-969F-451C-B875-8197B1F842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96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27AC-969F-451C-B875-8197B1F842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14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ru-RU" sz="5100" b="1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endParaRPr lang="ru-RU" sz="5100" b="1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sz="5100" b="1" dirty="0" smtClean="0">
                <a:solidFill>
                  <a:srgbClr val="FFFF00"/>
                </a:solidFill>
              </a:rPr>
              <a:t>«Как научить детей не бояться воды»</a:t>
            </a:r>
            <a:endParaRPr lang="ru-RU" sz="5100" b="1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endParaRPr lang="ru-RU" sz="5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49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8"/>
    </mc:Choice>
    <mc:Fallback>
      <p:transition spd="slow" advTm="19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1328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Таких </a:t>
            </a:r>
            <a:r>
              <a:rPr lang="ru-RU" sz="1800" dirty="0" smtClean="0">
                <a:solidFill>
                  <a:srgbClr val="FFFF00"/>
                </a:solidFill>
              </a:rPr>
              <a:t>грубых ошибок при свободном лежании на воде не возникает, если соблюдена последовательность выполнения подготовительных упражнений. Ошибки возникают чаще всего у детей, пропускающих занятия, которые, в свою очередь, требуют пристального внимания инструктора-педагога, а дополнительные занятия с ними проводятся во время свободного купания.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3833" y="2276475"/>
            <a:ext cx="5376333" cy="4032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Педагогические наблюдения</a:t>
            </a:r>
            <a:br>
              <a:rPr lang="ru-RU" dirty="0" smtClean="0"/>
            </a:br>
            <a:r>
              <a:rPr lang="ru-RU" sz="2200" dirty="0" smtClean="0">
                <a:solidFill>
                  <a:srgbClr val="FFFF00"/>
                </a:solidFill>
              </a:rPr>
              <a:t>Таким </a:t>
            </a:r>
            <a:r>
              <a:rPr lang="ru-RU" sz="2200" dirty="0" smtClean="0">
                <a:solidFill>
                  <a:srgbClr val="FFFF00"/>
                </a:solidFill>
              </a:rPr>
              <a:t>образом, основной задачей обучения плаванию на мелководье является создание педагогических условий, способствующих возникновению у ребенка уверенности в себе и ощущения, что вода его любит и держит. А приобретенные на мелкой воде навыки и умения впоследствии совершенствуются на глубокой воде.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 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IMG-20171119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7560840" cy="41971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500" b="1" u="sng" dirty="0">
                <a:solidFill>
                  <a:srgbClr val="C00000"/>
                </a:solidFill>
              </a:rPr>
              <a:t>Задачи 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 marL="137160" lv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1.	Изучение состояния проблемы в теории и практике дошкольного воспитания.</a:t>
            </a:r>
          </a:p>
          <a:p>
            <a:pPr marL="137160" lv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2.	Отбор содержания знаний о </a:t>
            </a:r>
            <a:r>
              <a:rPr lang="ru-RU" b="1" dirty="0" smtClean="0">
                <a:solidFill>
                  <a:srgbClr val="FFFF00"/>
                </a:solidFill>
              </a:rPr>
              <a:t>начальном этапе обучения плаванию </a:t>
            </a:r>
            <a:r>
              <a:rPr lang="ru-RU" b="1" dirty="0">
                <a:solidFill>
                  <a:srgbClr val="FFFF00"/>
                </a:solidFill>
              </a:rPr>
              <a:t>для детей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дошкольного возраста.</a:t>
            </a:r>
          </a:p>
          <a:p>
            <a:pPr marL="137160" lv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3.	Разработка и апробация методики формирования представлений о </a:t>
            </a:r>
            <a:r>
              <a:rPr lang="ru-RU" b="1" dirty="0" smtClean="0">
                <a:solidFill>
                  <a:srgbClr val="FFFF00"/>
                </a:solidFill>
              </a:rPr>
              <a:t>плавучести </a:t>
            </a:r>
            <a:r>
              <a:rPr lang="ru-RU" b="1" dirty="0">
                <a:solidFill>
                  <a:srgbClr val="FFFF00"/>
                </a:solidFill>
              </a:rPr>
              <a:t>у детей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дошкольного возраста.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513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2"/>
    </mc:Choice>
    <mc:Fallback>
      <p:transition spd="slow" advTm="13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Основной задачей организации занятий по плаванию в детском саду,  является обучение ребенка умению свободно лежать на груди и на спине. Для этого необходимо научить его погружаться, нырять и открывать в воде глаза, не протирая их после этого руками.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Следуя </a:t>
            </a:r>
            <a:r>
              <a:rPr lang="ru-RU" sz="2000" dirty="0" smtClean="0">
                <a:solidFill>
                  <a:srgbClr val="FFFF00"/>
                </a:solidFill>
              </a:rPr>
              <a:t>методике Осокиной Т.И., мы делаем выдохи в воду после каждого упражнения, на начальном этапе используя   трубочки, играем в игру « у кого пузырей больше», главное правило – руки на бортике!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только после того как дети уверенно выдыхают, постепенно начинаем открывать глаза под водой.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Умение открывать глаза помогает сохранить нужное направление движения и облегчает ориентировку под водой. Если ребенок в состоянии задерживать дыхание, можно </a:t>
            </a:r>
            <a:r>
              <a:rPr lang="ru-RU" sz="1600" dirty="0" smtClean="0">
                <a:solidFill>
                  <a:srgbClr val="FFFF00"/>
                </a:solidFill>
              </a:rPr>
              <a:t>научить его доставать со дна различные предметы (игрушки, шайбы, ракушки).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-20171119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3068960"/>
            <a:ext cx="7200800" cy="37890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плавучести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00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Очень важно обратить внимание ребенка на то, что под действием выталкивающей силы он всплывает к поверхности воды.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Дети также должны усвоить, что не смогут нырять, если их легкие заполнены воздухом. Чтобы убедить их в этом, можно предложить присесть под воду после глубокого вдоха и после энергичного выдоха (упражнения «Надуй шар», «Лопнул шар»).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Для получения представления о плавучести тела и действии подъемной силы Т.И. Осокина предлагает использовать упражнение «Поплавок»: «стоя сделать вдох, присесть глубже, обхватить руками ноги чуть-чуть ниже колен, опустить лицо к коленям и сгруппироваться».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Но, как правило, не стабильное положение тела при этом, переворачивание вниз головой, вызывает у детей отрицательную реакцию.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В нашем бассейне сделаны ступени постепенного входа в воду. Это очень удобно для </a:t>
            </a:r>
            <a:r>
              <a:rPr lang="ru-RU" sz="2000" dirty="0" smtClean="0">
                <a:solidFill>
                  <a:srgbClr val="FFFF00"/>
                </a:solidFill>
              </a:rPr>
              <a:t>понимания</a:t>
            </a:r>
            <a:r>
              <a:rPr lang="ru-RU" sz="1600" dirty="0" smtClean="0">
                <a:solidFill>
                  <a:srgbClr val="FFFF00"/>
                </a:solidFill>
              </a:rPr>
              <a:t> плавучести тела. Говоря слова «Держимся за ступеньку», вы понимаете, что вода поднимет ребёнка </a:t>
            </a:r>
            <a:r>
              <a:rPr lang="ru-RU" sz="2000" dirty="0" smtClean="0">
                <a:solidFill>
                  <a:srgbClr val="FFFF00"/>
                </a:solidFill>
              </a:rPr>
              <a:t>вверх</a:t>
            </a:r>
            <a:r>
              <a:rPr lang="ru-RU" sz="1600" dirty="0" smtClean="0">
                <a:solidFill>
                  <a:srgbClr val="FFFF00"/>
                </a:solidFill>
              </a:rPr>
              <a:t>  при вытянутых ногах, как только он опустит лицо в воду и он  несколько секунд будет находиться в положении невесомости. В этом случае дети понимают, что всё под контролем: ступенька под руками, дно под ногами. 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-20171119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456" y="1916113"/>
            <a:ext cx="7809088" cy="43926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первых порах необходимо помочь ребенку </a:t>
            </a:r>
            <a:r>
              <a:rPr lang="ru-RU" dirty="0" smtClean="0"/>
              <a:t>избавиться от лишнего напряжения: инструктор, стоя сзади, мягкими руками уверенно поддерживает голову ребенка и, подбирая нужные слова, добивается цели. </a:t>
            </a:r>
            <a:endParaRPr lang="ru-RU" dirty="0" smtClean="0"/>
          </a:p>
          <a:p>
            <a:r>
              <a:rPr lang="ru-RU" dirty="0" smtClean="0"/>
              <a:t>Когда ребенок научится лежать на ступеньке, на мелкой воде без помощи взрослого, можно переходить к выполнению этого упражнения на большой глубине (по пояс -- по грудь). В пособии Т.И. Осокиной предлагается следующий вариант: «стоя, руки опущены вниз, сделать вдох, задержать дыхание и спокойно лечь на спину. Подбородок следует опустить и прижать к груди, а живот подтянуть к поверхности воды. Желательно, чтобы, падая назад в воду, дети видели стоящего рядом преподавателя».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Поощрение победителя</a:t>
            </a:r>
            <a:endParaRPr lang="ru-RU" dirty="0"/>
          </a:p>
        </p:txBody>
      </p:sp>
      <p:pic>
        <p:nvPicPr>
          <p:cNvPr id="4" name="Содержимое 3" descr="IMG-20171119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2968" y="836613"/>
            <a:ext cx="3078063" cy="5472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Некоторые </a:t>
            </a:r>
            <a:r>
              <a:rPr lang="ru-RU" sz="2000" dirty="0" smtClean="0">
                <a:solidFill>
                  <a:srgbClr val="FFFF00"/>
                </a:solidFill>
              </a:rPr>
              <a:t>ошибки, возникающие при обучении скольжению: «тело ребенка чрезмерно погружено в воду, сильно прогнута спина, провисает живот, голова поднята слишком высоко вверх или опущена вниз, напряжены мышцы туловища, плотно закрыты глаза, сжаты губы».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-20171119-WA000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2367" y="1989138"/>
            <a:ext cx="7679266" cy="43195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278</Words>
  <Application>Microsoft Office PowerPoint</Application>
  <PresentationFormat>Экран (4:3)</PresentationFormat>
  <Paragraphs>23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Основной задачей организации занятий по плаванию в детском саду,  является обучение ребенка умению свободно лежать на груди и на спине. Для этого необходимо научить его погружаться, нырять и открывать в воде глаза, не протирая их после этого руками.</vt:lpstr>
      <vt:lpstr>   Следуя методике Осокиной Т.И., мы делаем выдохи в воду после каждого упражнения, на начальном этапе используя   трубочки, играем в игру « у кого пузырей больше», главное правило – руки на бортике! И только после того как дети уверенно выдыхают, постепенно начинаем открывать глаза под водой.  Умение открывать глаза помогает сохранить нужное направление движения и облегчает ориентировку под водой. Если ребенок в состоянии задерживать дыхание, можно научить его доставать со дна различные предметы (игрушки, шайбы, ракушки).</vt:lpstr>
      <vt:lpstr>Понятие плавучести</vt:lpstr>
      <vt:lpstr>В нашем бассейне сделаны ступени постепенного входа в воду. Это очень удобно для понимания плавучести тела. Говоря слова «Держимся за ступеньку», вы понимаете, что вода поднимет ребёнка вверх  при вытянутых ногах, как только он опустит лицо в воду и он  несколько секунд будет находиться в положении невесомости. В этом случае дети понимают, что всё под контролем: ступенька под руками, дно под ногами. </vt:lpstr>
      <vt:lpstr>*</vt:lpstr>
      <vt:lpstr>Поощрение победителя</vt:lpstr>
      <vt:lpstr>Некоторые ошибки, возникающие при обучении скольжению: «тело ребенка чрезмерно погружено в воду, сильно прогнута спина, провисает живот, голова поднята слишком высоко вверх или опущена вниз, напряжены мышцы туловища, плотно закрыты глаза, сжаты губы».</vt:lpstr>
      <vt:lpstr>Таких грубых ошибок при свободном лежании на воде не возникает, если соблюдена последовательность выполнения подготовительных упражнений. Ошибки возникают чаще всего у детей, пропускающих занятия, которые, в свою очередь, требуют пристального внимания инструктора-педагога, а дополнительные занятия с ними проводятся во время свободного купания.</vt:lpstr>
      <vt:lpstr>   Педагогические наблюдения Таким образом, основной задачей обучения плаванию на мелководье является создание педагогических условий, способствующих возникновению у ребенка уверенности в себе и ощущения, что вода его любит и держит. А приобретенные на мелкой воде навыки и умения впоследствии совершенствуются на глубокой воде.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DNA7 X86</cp:lastModifiedBy>
  <cp:revision>40</cp:revision>
  <dcterms:created xsi:type="dcterms:W3CDTF">2012-03-11T17:14:42Z</dcterms:created>
  <dcterms:modified xsi:type="dcterms:W3CDTF">2017-11-19T19:24:35Z</dcterms:modified>
</cp:coreProperties>
</file>