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7"/>
  </p:notesMasterIdLst>
  <p:sldIdLst>
    <p:sldId id="270" r:id="rId3"/>
    <p:sldId id="256" r:id="rId4"/>
    <p:sldId id="257" r:id="rId5"/>
    <p:sldId id="269" r:id="rId6"/>
    <p:sldId id="263" r:id="rId7"/>
    <p:sldId id="265" r:id="rId8"/>
    <p:sldId id="271" r:id="rId9"/>
    <p:sldId id="277" r:id="rId10"/>
    <p:sldId id="285" r:id="rId11"/>
    <p:sldId id="274" r:id="rId12"/>
    <p:sldId id="272" r:id="rId13"/>
    <p:sldId id="273" r:id="rId14"/>
    <p:sldId id="275" r:id="rId15"/>
    <p:sldId id="289" r:id="rId16"/>
    <p:sldId id="290" r:id="rId17"/>
    <p:sldId id="291" r:id="rId18"/>
    <p:sldId id="282" r:id="rId19"/>
    <p:sldId id="292" r:id="rId20"/>
    <p:sldId id="293" r:id="rId21"/>
    <p:sldId id="295" r:id="rId22"/>
    <p:sldId id="301" r:id="rId23"/>
    <p:sldId id="297" r:id="rId24"/>
    <p:sldId id="298" r:id="rId25"/>
    <p:sldId id="29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er"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482"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A759E-8400-4BF0-B58E-EEFD65ECB9C3}"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9AD35D7E-50D0-4B9A-8E7D-57247ECDC9D8}">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2400" b="1" dirty="0" smtClean="0">
              <a:solidFill>
                <a:srgbClr val="FF0000"/>
              </a:solidFill>
            </a:rPr>
            <a:t>13 девочек</a:t>
          </a:r>
          <a:endParaRPr lang="ru-RU" sz="2400" b="1" dirty="0">
            <a:solidFill>
              <a:srgbClr val="FF0000"/>
            </a:solidFill>
          </a:endParaRPr>
        </a:p>
      </dgm:t>
    </dgm:pt>
    <dgm:pt modelId="{6B706380-A8BF-46CC-8B85-AA713BEF8B7E}" type="parTrans" cxnId="{4F661301-F415-4490-92A4-A1B6B45084A0}">
      <dgm:prSet/>
      <dgm:spPr/>
      <dgm:t>
        <a:bodyPr/>
        <a:lstStyle/>
        <a:p>
          <a:endParaRPr lang="ru-RU"/>
        </a:p>
      </dgm:t>
    </dgm:pt>
    <dgm:pt modelId="{187FF3FE-0930-461F-B2B8-84FDBA428629}" type="sibTrans" cxnId="{4F661301-F415-4490-92A4-A1B6B45084A0}">
      <dgm:prSet/>
      <dgm:spPr/>
      <dgm:t>
        <a:bodyPr/>
        <a:lstStyle/>
        <a:p>
          <a:endParaRPr lang="ru-RU" dirty="0"/>
        </a:p>
      </dgm:t>
    </dgm:pt>
    <dgm:pt modelId="{19D5E980-029F-409F-938C-0075A6F69012}">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2400" b="1" dirty="0" smtClean="0">
              <a:solidFill>
                <a:srgbClr val="FF0000"/>
              </a:solidFill>
            </a:rPr>
            <a:t>13 мальчиков</a:t>
          </a:r>
          <a:endParaRPr lang="ru-RU" sz="2400" b="1" dirty="0">
            <a:solidFill>
              <a:srgbClr val="FF0000"/>
            </a:solidFill>
          </a:endParaRPr>
        </a:p>
      </dgm:t>
    </dgm:pt>
    <dgm:pt modelId="{02B101AB-450E-45CB-B1FE-1F6455109B98}" type="parTrans" cxnId="{74A24E33-CE45-4257-8983-CCA2F285EEE3}">
      <dgm:prSet/>
      <dgm:spPr/>
      <dgm:t>
        <a:bodyPr/>
        <a:lstStyle/>
        <a:p>
          <a:endParaRPr lang="ru-RU"/>
        </a:p>
      </dgm:t>
    </dgm:pt>
    <dgm:pt modelId="{A71D628C-9023-46C3-9622-DDD5A6C9606A}" type="sibTrans" cxnId="{74A24E33-CE45-4257-8983-CCA2F285EEE3}">
      <dgm:prSet/>
      <dgm:spPr/>
      <dgm:t>
        <a:bodyPr/>
        <a:lstStyle/>
        <a:p>
          <a:endParaRPr lang="ru-RU" dirty="0"/>
        </a:p>
      </dgm:t>
    </dgm:pt>
    <dgm:pt modelId="{EAA89F9E-8B21-49E2-BFFA-6ECB4A945F8B}">
      <dgm:prSet phldrT="[Текст]" custT="1">
        <dgm:style>
          <a:lnRef idx="2">
            <a:schemeClr val="accent1"/>
          </a:lnRef>
          <a:fillRef idx="1">
            <a:schemeClr val="lt1"/>
          </a:fillRef>
          <a:effectRef idx="0">
            <a:schemeClr val="accent1"/>
          </a:effectRef>
          <a:fontRef idx="minor">
            <a:schemeClr val="dk1"/>
          </a:fontRef>
        </dgm:style>
      </dgm:prSet>
      <dgm:spPr>
        <a:ln/>
      </dgm:spPr>
      <dgm:t>
        <a:bodyPr/>
        <a:lstStyle/>
        <a:p>
          <a:r>
            <a:rPr lang="ru-RU" sz="2400" b="1" dirty="0" smtClean="0">
              <a:solidFill>
                <a:srgbClr val="FF0000"/>
              </a:solidFill>
            </a:rPr>
            <a:t>26 детей</a:t>
          </a:r>
          <a:endParaRPr lang="ru-RU" sz="2400" b="1" dirty="0">
            <a:solidFill>
              <a:srgbClr val="FF0000"/>
            </a:solidFill>
          </a:endParaRPr>
        </a:p>
      </dgm:t>
    </dgm:pt>
    <dgm:pt modelId="{1B891607-00CD-467D-A6E9-538511F0A8D5}" type="parTrans" cxnId="{B6AC4693-AC12-46D9-943E-A23685CA941D}">
      <dgm:prSet/>
      <dgm:spPr/>
      <dgm:t>
        <a:bodyPr/>
        <a:lstStyle/>
        <a:p>
          <a:endParaRPr lang="ru-RU"/>
        </a:p>
      </dgm:t>
    </dgm:pt>
    <dgm:pt modelId="{865F2518-26A1-4CBE-A796-1CF2D0A8D56E}" type="sibTrans" cxnId="{B6AC4693-AC12-46D9-943E-A23685CA941D}">
      <dgm:prSet/>
      <dgm:spPr/>
      <dgm:t>
        <a:bodyPr/>
        <a:lstStyle/>
        <a:p>
          <a:endParaRPr lang="ru-RU"/>
        </a:p>
      </dgm:t>
    </dgm:pt>
    <dgm:pt modelId="{83EB4701-3291-4384-AB4E-9895CC251D3C}" type="pres">
      <dgm:prSet presAssocID="{06DA759E-8400-4BF0-B58E-EEFD65ECB9C3}" presName="linearFlow" presStyleCnt="0">
        <dgm:presLayoutVars>
          <dgm:dir/>
          <dgm:resizeHandles val="exact"/>
        </dgm:presLayoutVars>
      </dgm:prSet>
      <dgm:spPr/>
    </dgm:pt>
    <dgm:pt modelId="{C6F397F3-BD2F-4F32-B5C9-23510883C0B4}" type="pres">
      <dgm:prSet presAssocID="{9AD35D7E-50D0-4B9A-8E7D-57247ECDC9D8}" presName="node" presStyleLbl="node1" presStyleIdx="0" presStyleCnt="3" custLinFactX="4145" custLinFactNeighborX="100000" custLinFactNeighborY="-2734">
        <dgm:presLayoutVars>
          <dgm:bulletEnabled val="1"/>
        </dgm:presLayoutVars>
      </dgm:prSet>
      <dgm:spPr/>
      <dgm:t>
        <a:bodyPr/>
        <a:lstStyle/>
        <a:p>
          <a:endParaRPr lang="ru-RU"/>
        </a:p>
      </dgm:t>
    </dgm:pt>
    <dgm:pt modelId="{A4689A34-6A09-4185-96B7-137AF096C611}" type="pres">
      <dgm:prSet presAssocID="{187FF3FE-0930-461F-B2B8-84FDBA428629}" presName="spacerL" presStyleCnt="0"/>
      <dgm:spPr/>
    </dgm:pt>
    <dgm:pt modelId="{DE92EB9F-1666-4E6B-8F08-98EF4C95E730}" type="pres">
      <dgm:prSet presAssocID="{187FF3FE-0930-461F-B2B8-84FDBA428629}" presName="sibTrans" presStyleLbl="sibTrans2D1" presStyleIdx="0" presStyleCnt="2"/>
      <dgm:spPr/>
      <dgm:t>
        <a:bodyPr/>
        <a:lstStyle/>
        <a:p>
          <a:endParaRPr lang="ru-RU"/>
        </a:p>
      </dgm:t>
    </dgm:pt>
    <dgm:pt modelId="{7F7FCF1B-2555-411C-8315-B3F2D848A569}" type="pres">
      <dgm:prSet presAssocID="{187FF3FE-0930-461F-B2B8-84FDBA428629}" presName="spacerR" presStyleCnt="0"/>
      <dgm:spPr/>
    </dgm:pt>
    <dgm:pt modelId="{407A0031-C512-45A4-B860-9392A9452EA6}" type="pres">
      <dgm:prSet presAssocID="{19D5E980-029F-409F-938C-0075A6F69012}" presName="node" presStyleLbl="node1" presStyleIdx="1" presStyleCnt="3">
        <dgm:presLayoutVars>
          <dgm:bulletEnabled val="1"/>
        </dgm:presLayoutVars>
      </dgm:prSet>
      <dgm:spPr/>
      <dgm:t>
        <a:bodyPr/>
        <a:lstStyle/>
        <a:p>
          <a:endParaRPr lang="ru-RU"/>
        </a:p>
      </dgm:t>
    </dgm:pt>
    <dgm:pt modelId="{5E329C0C-6E4A-4849-A50D-2F8E938F2812}" type="pres">
      <dgm:prSet presAssocID="{A71D628C-9023-46C3-9622-DDD5A6C9606A}" presName="spacerL" presStyleCnt="0"/>
      <dgm:spPr/>
    </dgm:pt>
    <dgm:pt modelId="{180B7859-D942-4089-A451-E4C8F5F870FB}" type="pres">
      <dgm:prSet presAssocID="{A71D628C-9023-46C3-9622-DDD5A6C9606A}" presName="sibTrans" presStyleLbl="sibTrans2D1" presStyleIdx="1" presStyleCnt="2"/>
      <dgm:spPr/>
      <dgm:t>
        <a:bodyPr/>
        <a:lstStyle/>
        <a:p>
          <a:endParaRPr lang="ru-RU"/>
        </a:p>
      </dgm:t>
    </dgm:pt>
    <dgm:pt modelId="{C59C369D-F405-41A9-B8EF-3417E5AEBEB5}" type="pres">
      <dgm:prSet presAssocID="{A71D628C-9023-46C3-9622-DDD5A6C9606A}" presName="spacerR" presStyleCnt="0"/>
      <dgm:spPr/>
    </dgm:pt>
    <dgm:pt modelId="{274265B8-1F17-4285-B050-6943DA8AE1DA}" type="pres">
      <dgm:prSet presAssocID="{EAA89F9E-8B21-49E2-BFFA-6ECB4A945F8B}" presName="node" presStyleLbl="node1" presStyleIdx="2" presStyleCnt="3">
        <dgm:presLayoutVars>
          <dgm:bulletEnabled val="1"/>
        </dgm:presLayoutVars>
      </dgm:prSet>
      <dgm:spPr/>
      <dgm:t>
        <a:bodyPr/>
        <a:lstStyle/>
        <a:p>
          <a:endParaRPr lang="ru-RU"/>
        </a:p>
      </dgm:t>
    </dgm:pt>
  </dgm:ptLst>
  <dgm:cxnLst>
    <dgm:cxn modelId="{74A24E33-CE45-4257-8983-CCA2F285EEE3}" srcId="{06DA759E-8400-4BF0-B58E-EEFD65ECB9C3}" destId="{19D5E980-029F-409F-938C-0075A6F69012}" srcOrd="1" destOrd="0" parTransId="{02B101AB-450E-45CB-B1FE-1F6455109B98}" sibTransId="{A71D628C-9023-46C3-9622-DDD5A6C9606A}"/>
    <dgm:cxn modelId="{A789C545-D267-4DC8-94FC-85CBC95E71DA}" type="presOf" srcId="{A71D628C-9023-46C3-9622-DDD5A6C9606A}" destId="{180B7859-D942-4089-A451-E4C8F5F870FB}" srcOrd="0" destOrd="0" presId="urn:microsoft.com/office/officeart/2005/8/layout/equation1"/>
    <dgm:cxn modelId="{B6AC4693-AC12-46D9-943E-A23685CA941D}" srcId="{06DA759E-8400-4BF0-B58E-EEFD65ECB9C3}" destId="{EAA89F9E-8B21-49E2-BFFA-6ECB4A945F8B}" srcOrd="2" destOrd="0" parTransId="{1B891607-00CD-467D-A6E9-538511F0A8D5}" sibTransId="{865F2518-26A1-4CBE-A796-1CF2D0A8D56E}"/>
    <dgm:cxn modelId="{E5ADE063-9543-4A74-8326-2095EBBBEEB0}" type="presOf" srcId="{9AD35D7E-50D0-4B9A-8E7D-57247ECDC9D8}" destId="{C6F397F3-BD2F-4F32-B5C9-23510883C0B4}" srcOrd="0" destOrd="0" presId="urn:microsoft.com/office/officeart/2005/8/layout/equation1"/>
    <dgm:cxn modelId="{F5524F03-B7B7-4450-B194-98CE118F7DC2}" type="presOf" srcId="{19D5E980-029F-409F-938C-0075A6F69012}" destId="{407A0031-C512-45A4-B860-9392A9452EA6}" srcOrd="0" destOrd="0" presId="urn:microsoft.com/office/officeart/2005/8/layout/equation1"/>
    <dgm:cxn modelId="{3A9E0ADA-A154-4106-B0E4-AD5B839D7EE7}" type="presOf" srcId="{06DA759E-8400-4BF0-B58E-EEFD65ECB9C3}" destId="{83EB4701-3291-4384-AB4E-9895CC251D3C}" srcOrd="0" destOrd="0" presId="urn:microsoft.com/office/officeart/2005/8/layout/equation1"/>
    <dgm:cxn modelId="{979CC23A-A7DC-47E2-ABD9-21FCD119402B}" type="presOf" srcId="{EAA89F9E-8B21-49E2-BFFA-6ECB4A945F8B}" destId="{274265B8-1F17-4285-B050-6943DA8AE1DA}" srcOrd="0" destOrd="0" presId="urn:microsoft.com/office/officeart/2005/8/layout/equation1"/>
    <dgm:cxn modelId="{34164296-771F-4A2F-9C05-618FE955A7A1}" type="presOf" srcId="{187FF3FE-0930-461F-B2B8-84FDBA428629}" destId="{DE92EB9F-1666-4E6B-8F08-98EF4C95E730}" srcOrd="0" destOrd="0" presId="urn:microsoft.com/office/officeart/2005/8/layout/equation1"/>
    <dgm:cxn modelId="{4F661301-F415-4490-92A4-A1B6B45084A0}" srcId="{06DA759E-8400-4BF0-B58E-EEFD65ECB9C3}" destId="{9AD35D7E-50D0-4B9A-8E7D-57247ECDC9D8}" srcOrd="0" destOrd="0" parTransId="{6B706380-A8BF-46CC-8B85-AA713BEF8B7E}" sibTransId="{187FF3FE-0930-461F-B2B8-84FDBA428629}"/>
    <dgm:cxn modelId="{95FCD070-BEAE-4ADF-A14D-60751A1792B1}" type="presParOf" srcId="{83EB4701-3291-4384-AB4E-9895CC251D3C}" destId="{C6F397F3-BD2F-4F32-B5C9-23510883C0B4}" srcOrd="0" destOrd="0" presId="urn:microsoft.com/office/officeart/2005/8/layout/equation1"/>
    <dgm:cxn modelId="{7A71B728-9564-4D9B-8143-AF96BB6D2C05}" type="presParOf" srcId="{83EB4701-3291-4384-AB4E-9895CC251D3C}" destId="{A4689A34-6A09-4185-96B7-137AF096C611}" srcOrd="1" destOrd="0" presId="urn:microsoft.com/office/officeart/2005/8/layout/equation1"/>
    <dgm:cxn modelId="{FD7C5DF1-48E8-4E81-B593-A5DFF77351F6}" type="presParOf" srcId="{83EB4701-3291-4384-AB4E-9895CC251D3C}" destId="{DE92EB9F-1666-4E6B-8F08-98EF4C95E730}" srcOrd="2" destOrd="0" presId="urn:microsoft.com/office/officeart/2005/8/layout/equation1"/>
    <dgm:cxn modelId="{D749667A-7442-4D5C-A54B-3BCB25F16B26}" type="presParOf" srcId="{83EB4701-3291-4384-AB4E-9895CC251D3C}" destId="{7F7FCF1B-2555-411C-8315-B3F2D848A569}" srcOrd="3" destOrd="0" presId="urn:microsoft.com/office/officeart/2005/8/layout/equation1"/>
    <dgm:cxn modelId="{397317D5-7307-4024-961D-224C3698E398}" type="presParOf" srcId="{83EB4701-3291-4384-AB4E-9895CC251D3C}" destId="{407A0031-C512-45A4-B860-9392A9452EA6}" srcOrd="4" destOrd="0" presId="urn:microsoft.com/office/officeart/2005/8/layout/equation1"/>
    <dgm:cxn modelId="{C4314DDA-4941-4C6D-B64D-6BFAFF71236C}" type="presParOf" srcId="{83EB4701-3291-4384-AB4E-9895CC251D3C}" destId="{5E329C0C-6E4A-4849-A50D-2F8E938F2812}" srcOrd="5" destOrd="0" presId="urn:microsoft.com/office/officeart/2005/8/layout/equation1"/>
    <dgm:cxn modelId="{0C58BED1-2EB5-4457-B4A2-B708655D1111}" type="presParOf" srcId="{83EB4701-3291-4384-AB4E-9895CC251D3C}" destId="{180B7859-D942-4089-A451-E4C8F5F870FB}" srcOrd="6" destOrd="0" presId="urn:microsoft.com/office/officeart/2005/8/layout/equation1"/>
    <dgm:cxn modelId="{418A9976-5B63-48B6-AD6F-AEE58710230B}" type="presParOf" srcId="{83EB4701-3291-4384-AB4E-9895CC251D3C}" destId="{C59C369D-F405-41A9-B8EF-3417E5AEBEB5}" srcOrd="7" destOrd="0" presId="urn:microsoft.com/office/officeart/2005/8/layout/equation1"/>
    <dgm:cxn modelId="{873E98DC-7853-4F89-BBEA-1937D1720D98}" type="presParOf" srcId="{83EB4701-3291-4384-AB4E-9895CC251D3C}" destId="{274265B8-1F17-4285-B050-6943DA8AE1D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397F3-BD2F-4F32-B5C9-23510883C0B4}">
      <dsp:nvSpPr>
        <dsp:cNvPr id="0" name=""/>
        <dsp:cNvSpPr/>
      </dsp:nvSpPr>
      <dsp:spPr>
        <a:xfrm>
          <a:off x="167682" y="1315449"/>
          <a:ext cx="1358800" cy="1358800"/>
        </a:xfrm>
        <a:prstGeom prst="ellipse">
          <a:avLst/>
        </a:prstGeom>
        <a:solidFill>
          <a:schemeClr val="lt1"/>
        </a:solidFill>
        <a:ln w="15875" cap="flat" cmpd="sng" algn="ctr">
          <a:solidFill>
            <a:schemeClr val="accent1">
              <a:shade val="75000"/>
              <a:satMod val="125000"/>
              <a:lumMod val="75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rgbClr val="FF0000"/>
              </a:solidFill>
            </a:rPr>
            <a:t>13 девочек</a:t>
          </a:r>
          <a:endParaRPr lang="ru-RU" sz="2400" b="1" kern="1200" dirty="0">
            <a:solidFill>
              <a:srgbClr val="FF0000"/>
            </a:solidFill>
          </a:endParaRPr>
        </a:p>
      </dsp:txBody>
      <dsp:txXfrm>
        <a:off x="366674" y="1514441"/>
        <a:ext cx="960816" cy="960816"/>
      </dsp:txXfrm>
    </dsp:sp>
    <dsp:sp modelId="{DE92EB9F-1666-4E6B-8F08-98EF4C95E730}">
      <dsp:nvSpPr>
        <dsp:cNvPr id="0" name=""/>
        <dsp:cNvSpPr/>
      </dsp:nvSpPr>
      <dsp:spPr>
        <a:xfrm>
          <a:off x="1470160" y="1637947"/>
          <a:ext cx="788104" cy="78810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dirty="0"/>
        </a:p>
      </dsp:txBody>
      <dsp:txXfrm>
        <a:off x="1574623" y="1939318"/>
        <a:ext cx="579178" cy="185362"/>
      </dsp:txXfrm>
    </dsp:sp>
    <dsp:sp modelId="{407A0031-C512-45A4-B860-9392A9452EA6}">
      <dsp:nvSpPr>
        <dsp:cNvPr id="0" name=""/>
        <dsp:cNvSpPr/>
      </dsp:nvSpPr>
      <dsp:spPr>
        <a:xfrm>
          <a:off x="2368599" y="1352599"/>
          <a:ext cx="1358800" cy="1358800"/>
        </a:xfrm>
        <a:prstGeom prst="ellipse">
          <a:avLst/>
        </a:prstGeom>
        <a:solidFill>
          <a:schemeClr val="lt1"/>
        </a:solidFill>
        <a:ln w="15875" cap="flat" cmpd="sng" algn="ctr">
          <a:solidFill>
            <a:schemeClr val="accent1">
              <a:shade val="75000"/>
              <a:satMod val="125000"/>
              <a:lumMod val="75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rgbClr val="FF0000"/>
              </a:solidFill>
            </a:rPr>
            <a:t>13 мальчиков</a:t>
          </a:r>
          <a:endParaRPr lang="ru-RU" sz="2400" b="1" kern="1200" dirty="0">
            <a:solidFill>
              <a:srgbClr val="FF0000"/>
            </a:solidFill>
          </a:endParaRPr>
        </a:p>
      </dsp:txBody>
      <dsp:txXfrm>
        <a:off x="2567591" y="1551591"/>
        <a:ext cx="960816" cy="960816"/>
      </dsp:txXfrm>
    </dsp:sp>
    <dsp:sp modelId="{180B7859-D942-4089-A451-E4C8F5F870FB}">
      <dsp:nvSpPr>
        <dsp:cNvPr id="0" name=""/>
        <dsp:cNvSpPr/>
      </dsp:nvSpPr>
      <dsp:spPr>
        <a:xfrm>
          <a:off x="3837735" y="1637947"/>
          <a:ext cx="788104" cy="7881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ru-RU" sz="3400" kern="1200" dirty="0"/>
        </a:p>
      </dsp:txBody>
      <dsp:txXfrm>
        <a:off x="3942198" y="1800296"/>
        <a:ext cx="579178" cy="463406"/>
      </dsp:txXfrm>
    </dsp:sp>
    <dsp:sp modelId="{274265B8-1F17-4285-B050-6943DA8AE1DA}">
      <dsp:nvSpPr>
        <dsp:cNvPr id="0" name=""/>
        <dsp:cNvSpPr/>
      </dsp:nvSpPr>
      <dsp:spPr>
        <a:xfrm>
          <a:off x="4736174" y="1352599"/>
          <a:ext cx="1358800" cy="1358800"/>
        </a:xfrm>
        <a:prstGeom prst="ellipse">
          <a:avLst/>
        </a:prstGeom>
        <a:solidFill>
          <a:schemeClr val="lt1"/>
        </a:solidFill>
        <a:ln w="15875" cap="flat" cmpd="sng" algn="ctr">
          <a:solidFill>
            <a:schemeClr val="accent1">
              <a:shade val="75000"/>
              <a:satMod val="125000"/>
              <a:lumMod val="75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rgbClr val="FF0000"/>
              </a:solidFill>
            </a:rPr>
            <a:t>26 детей</a:t>
          </a:r>
          <a:endParaRPr lang="ru-RU" sz="2400" b="1" kern="1200" dirty="0">
            <a:solidFill>
              <a:srgbClr val="FF0000"/>
            </a:solidFill>
          </a:endParaRPr>
        </a:p>
      </dsp:txBody>
      <dsp:txXfrm>
        <a:off x="4935166" y="1551591"/>
        <a:ext cx="960816" cy="96081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F4441-7477-4E6D-BEB2-8472301B5BC8}" type="datetimeFigureOut">
              <a:rPr lang="ru-RU" smtClean="0"/>
              <a:t>12.08.2017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137D3-BBE4-4A5A-9DBA-00AE6039196E}" type="slidenum">
              <a:rPr lang="ru-RU" smtClean="0"/>
              <a:t>‹#›</a:t>
            </a:fld>
            <a:endParaRPr lang="ru-RU" dirty="0"/>
          </a:p>
        </p:txBody>
      </p:sp>
    </p:spTree>
    <p:extLst>
      <p:ext uri="{BB962C8B-B14F-4D97-AF65-F5344CB8AC3E}">
        <p14:creationId xmlns:p14="http://schemas.microsoft.com/office/powerpoint/2010/main" val="30089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3BF4C74-B691-4FE1-88D7-D103ADFDA557}" type="slidenum">
              <a:rPr>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218696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D65315E-8532-41B1-B726-E80D3E3B48C3}" type="datetimeFigureOut">
              <a:rPr lang="ru-RU" smtClean="0"/>
              <a:t>12.08.2017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5FAD40A-15CB-415D-884E-C4CABD4E569D}"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D65315E-8532-41B1-B726-E80D3E3B48C3}" type="datetimeFigureOut">
              <a:rPr lang="ru-RU" smtClean="0"/>
              <a:t>12.08.2017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5FAD40A-15CB-415D-884E-C4CABD4E569D}"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D65315E-8532-41B1-B726-E80D3E3B48C3}" type="datetimeFigureOut">
              <a:rPr lang="ru-RU" smtClean="0"/>
              <a:t>12.08.2017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5FAD40A-15CB-415D-884E-C4CABD4E569D}"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6"/>
          <p:cNvGrpSpPr/>
          <p:nvPr/>
        </p:nvGrpSpPr>
        <p:grpSpPr>
          <a:xfrm>
            <a:off x="685800" y="1143000"/>
            <a:ext cx="7772400" cy="4572000"/>
            <a:chOff x="1371600" y="1143000"/>
            <a:chExt cx="7772400" cy="5715000"/>
          </a:xfrm>
          <a:effectLst>
            <a:reflection blurRad="6350" stA="50000" endA="300" endPos="15500" dist="50800" dir="5400000" sy="-100000" algn="bl" rotWithShape="0"/>
          </a:effectLst>
        </p:grpSpPr>
        <p:sp>
          <p:nvSpPr>
            <p:cNvPr id="5" name="Rectangle 7"/>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6" name="Rectangle 8"/>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7" name="Rectangle 9"/>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grpSp>
      <p:cxnSp>
        <p:nvCxnSpPr>
          <p:cNvPr id="8" name="Straight Connector 10"/>
          <p:cNvCxnSpPr/>
          <p:nvPr/>
        </p:nvCxnSpPr>
        <p:spPr>
          <a:xfrm rot="10800000">
            <a:off x="2286000" y="3794763"/>
            <a:ext cx="45720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1600" y="1676401"/>
            <a:ext cx="6400800" cy="1924050"/>
          </a:xfrm>
        </p:spPr>
        <p:txBody>
          <a:bodyPr/>
          <a:lstStyle>
            <a:lvl1pPr algn="ctr" defTabSz="914400" rtl="0" eaLnBrk="1" latinLnBrk="0" hangingPunct="1">
              <a:spcBef>
                <a:spcPct val="0"/>
              </a:spcBef>
              <a:buNone/>
              <a:defRPr sz="3800" kern="1200">
                <a:solidFill>
                  <a:schemeClr val="tx1">
                    <a:lumMod val="75000"/>
                    <a:lumOff val="25000"/>
                  </a:schemeClr>
                </a:solidFill>
                <a:effectLst>
                  <a:innerShdw blurRad="63500">
                    <a:srgbClr val="F1F1F1"/>
                  </a:innerShdw>
                </a:effectLst>
                <a:latin typeface="+mj-lt"/>
                <a:ea typeface="+mj-ea"/>
                <a:cs typeface="+mj-cs"/>
              </a:defRPr>
            </a:lvl1pPr>
          </a:lstStyle>
          <a:p>
            <a:r>
              <a:rPr lang="ru-RU" smtClean="0"/>
              <a:t>Образец заголовка</a:t>
            </a:r>
            <a:endParaRPr/>
          </a:p>
        </p:txBody>
      </p:sp>
      <p:sp>
        <p:nvSpPr>
          <p:cNvPr id="3" name="Subtitle 2"/>
          <p:cNvSpPr>
            <a:spLocks noGrp="1"/>
          </p:cNvSpPr>
          <p:nvPr>
            <p:ph type="subTitle" idx="1"/>
          </p:nvPr>
        </p:nvSpPr>
        <p:spPr>
          <a:xfrm>
            <a:off x="1371600" y="4039737"/>
            <a:ext cx="6400800" cy="1522862"/>
          </a:xfrm>
        </p:spPr>
        <p:txBody>
          <a:bodyPr/>
          <a:lstStyle>
            <a:lvl1pPr marL="0" indent="0" algn="ctr" defTabSz="914400" rtl="0" eaLnBrk="1" latinLnBrk="0" hangingPunct="1">
              <a:spcBef>
                <a:spcPts val="1500"/>
              </a:spcBef>
              <a:buClr>
                <a:schemeClr val="bg1">
                  <a:lumMod val="65000"/>
                </a:schemeClr>
              </a:buClr>
              <a:buSzPct val="80000"/>
              <a:buFont typeface="Wingdings 2" pitchFamily="18" charset="2"/>
              <a:buNone/>
              <a:defRPr sz="2000" b="0" kern="1200">
                <a:solidFill>
                  <a:schemeClr val="tx1">
                    <a:lumMod val="50000"/>
                    <a:lumOff val="50000"/>
                  </a:schemeClr>
                </a:soli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9" name="Date Placeholder 3"/>
          <p:cNvSpPr>
            <a:spLocks noGrp="1"/>
          </p:cNvSpPr>
          <p:nvPr>
            <p:ph type="dt" sz="half" idx="10"/>
          </p:nvPr>
        </p:nvSpPr>
        <p:spPr>
          <a:xfrm>
            <a:off x="5867400" y="6573838"/>
            <a:ext cx="2133600" cy="274637"/>
          </a:xfrm>
        </p:spPr>
        <p:txBody>
          <a:bodyPr/>
          <a:lstStyle>
            <a:lvl1pPr>
              <a:defRPr/>
            </a:lvl1pPr>
          </a:lstStyle>
          <a:p>
            <a:pPr>
              <a:defRPr/>
            </a:pPr>
            <a:fld id="{D8092070-3C4E-4DEB-A17F-524615A40241}" type="datetimeFigureOut">
              <a:rPr lang="ru-RU">
                <a:solidFill>
                  <a:prstClr val="black">
                    <a:lumMod val="50000"/>
                    <a:lumOff val="50000"/>
                  </a:prstClr>
                </a:solidFill>
              </a:rPr>
              <a:pPr>
                <a:defRPr/>
              </a:pPr>
              <a:t>12.08.2017</a:t>
            </a:fld>
            <a:endParaRPr lang="ru-RU" dirty="0">
              <a:solidFill>
                <a:prstClr val="black">
                  <a:lumMod val="50000"/>
                  <a:lumOff val="50000"/>
                </a:prstClr>
              </a:solidFill>
            </a:endParaRPr>
          </a:p>
        </p:txBody>
      </p:sp>
      <p:sp>
        <p:nvSpPr>
          <p:cNvPr id="10" name="Footer Placeholder 4"/>
          <p:cNvSpPr>
            <a:spLocks noGrp="1"/>
          </p:cNvSpPr>
          <p:nvPr>
            <p:ph type="ftr" sz="quarter" idx="11"/>
          </p:nvPr>
        </p:nvSpPr>
        <p:spPr>
          <a:xfrm>
            <a:off x="1143000" y="6573838"/>
            <a:ext cx="2895600" cy="274637"/>
          </a:xfrm>
        </p:spPr>
        <p:txBody>
          <a:bodyPr/>
          <a:lstStyle>
            <a:lvl1pPr>
              <a:defRPr/>
            </a:lvl1pPr>
          </a:lstStyle>
          <a:p>
            <a:pPr>
              <a:defRPr/>
            </a:pPr>
            <a:endParaRPr lang="ru-RU" dirty="0">
              <a:solidFill>
                <a:prstClr val="black">
                  <a:lumMod val="50000"/>
                  <a:lumOff val="50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9DF5ACA8-3A0C-4B34-B06F-BF97A52AC52E}"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486277316"/>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Slide Number Placeholder 5"/>
          <p:cNvSpPr>
            <a:spLocks noGrp="1"/>
          </p:cNvSpPr>
          <p:nvPr>
            <p:ph type="sldNum" sz="quarter" idx="10"/>
          </p:nvPr>
        </p:nvSpPr>
        <p:spPr/>
        <p:txBody>
          <a:bodyPr/>
          <a:lstStyle>
            <a:lvl1pPr>
              <a:defRPr/>
            </a:lvl1pPr>
          </a:lstStyle>
          <a:p>
            <a:pPr>
              <a:defRPr/>
            </a:pPr>
            <a:fld id="{BA14EBE0-6D57-43D3-AC98-35C5E534ADF9}"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
        <p:nvSpPr>
          <p:cNvPr id="5" name="Date Placeholder 15"/>
          <p:cNvSpPr>
            <a:spLocks noGrp="1"/>
          </p:cNvSpPr>
          <p:nvPr>
            <p:ph type="dt" sz="half" idx="11"/>
          </p:nvPr>
        </p:nvSpPr>
        <p:spPr/>
        <p:txBody>
          <a:bodyPr/>
          <a:lstStyle>
            <a:lvl1pPr>
              <a:defRPr/>
            </a:lvl1pPr>
          </a:lstStyle>
          <a:p>
            <a:pPr>
              <a:defRPr/>
            </a:pPr>
            <a:fld id="{E409B140-B928-4FC8-AF07-E6E4DD5AFAFA}" type="datetimeFigureOut">
              <a:rPr lang="ru-RU">
                <a:solidFill>
                  <a:prstClr val="black">
                    <a:lumMod val="50000"/>
                    <a:lumOff val="50000"/>
                  </a:prstClr>
                </a:solidFill>
              </a:rPr>
              <a:pPr>
                <a:defRPr/>
              </a:pPr>
              <a:t>12.08.2017</a:t>
            </a:fld>
            <a:endParaRPr lang="ru-RU" dirty="0">
              <a:solidFill>
                <a:prstClr val="black">
                  <a:lumMod val="50000"/>
                  <a:lumOff val="50000"/>
                </a:prstClr>
              </a:solidFill>
            </a:endParaRPr>
          </a:p>
        </p:txBody>
      </p:sp>
      <p:sp>
        <p:nvSpPr>
          <p:cNvPr id="6" name="Footer Placeholder 16"/>
          <p:cNvSpPr>
            <a:spLocks noGrp="1"/>
          </p:cNvSpPr>
          <p:nvPr>
            <p:ph type="ftr" sz="quarter" idx="12"/>
          </p:nvPr>
        </p:nvSpPr>
        <p:spPr/>
        <p:txBody>
          <a:bodyPr/>
          <a:lstStyle>
            <a:lvl1pPr>
              <a:defRPr/>
            </a:lvl1pPr>
          </a:lstStyle>
          <a:p>
            <a:pPr>
              <a:defRPr/>
            </a:pPr>
            <a:endParaRPr lang="ru-RU" dirty="0">
              <a:solidFill>
                <a:prstClr val="black">
                  <a:lumMod val="50000"/>
                  <a:lumOff val="50000"/>
                </a:prstClr>
              </a:solidFill>
            </a:endParaRPr>
          </a:p>
        </p:txBody>
      </p:sp>
    </p:spTree>
    <p:extLst>
      <p:ext uri="{BB962C8B-B14F-4D97-AF65-F5344CB8AC3E}">
        <p14:creationId xmlns:p14="http://schemas.microsoft.com/office/powerpoint/2010/main" val="1076388135"/>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4" name="Group 11"/>
          <p:cNvGrpSpPr>
            <a:grpSpLocks/>
          </p:cNvGrpSpPr>
          <p:nvPr/>
        </p:nvGrpSpPr>
        <p:grpSpPr bwMode="auto">
          <a:xfrm>
            <a:off x="0" y="1143000"/>
            <a:ext cx="7772400" cy="2743200"/>
            <a:chOff x="0" y="1143000"/>
            <a:chExt cx="7772400" cy="2743200"/>
          </a:xfrm>
        </p:grpSpPr>
        <p:sp>
          <p:nvSpPr>
            <p:cNvPr id="5" name="Rectangle 8"/>
            <p:cNvSpPr/>
            <p:nvPr/>
          </p:nvSpPr>
          <p:spPr>
            <a:xfrm>
              <a:off x="0" y="1143000"/>
              <a:ext cx="7772400" cy="2743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6" name="Rectangle 9"/>
            <p:cNvSpPr/>
            <p:nvPr/>
          </p:nvSpPr>
          <p:spPr>
            <a:xfrm>
              <a:off x="0" y="1371600"/>
              <a:ext cx="7543800" cy="2286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7" name="Rectangle 10"/>
            <p:cNvSpPr/>
            <p:nvPr/>
          </p:nvSpPr>
          <p:spPr>
            <a:xfrm>
              <a:off x="0" y="1600200"/>
              <a:ext cx="7315200" cy="1828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grpSp>
      <p:sp>
        <p:nvSpPr>
          <p:cNvPr id="2" name="Title 1"/>
          <p:cNvSpPr>
            <a:spLocks noGrp="1"/>
          </p:cNvSpPr>
          <p:nvPr>
            <p:ph type="title"/>
          </p:nvPr>
        </p:nvSpPr>
        <p:spPr>
          <a:xfrm>
            <a:off x="228600" y="1600200"/>
            <a:ext cx="6858000" cy="1143000"/>
          </a:xfrm>
        </p:spPr>
        <p:txBody>
          <a:bodyPr/>
          <a:lstStyle>
            <a:lvl1pPr algn="l" defTabSz="914400" rtl="0" eaLnBrk="1" latinLnBrk="0" hangingPunct="1">
              <a:spcBef>
                <a:spcPct val="0"/>
              </a:spcBef>
              <a:buNone/>
              <a:defRPr sz="3200" b="0" kern="1200" cap="none" baseline="0">
                <a:solidFill>
                  <a:schemeClr val="tx1">
                    <a:lumMod val="75000"/>
                    <a:lumOff val="25000"/>
                  </a:schemeClr>
                </a:solidFill>
                <a:effectLst>
                  <a:innerShdw blurRad="63500">
                    <a:srgbClr val="F1F1F1"/>
                  </a:innerShdw>
                </a:effectLst>
                <a:latin typeface="+mj-lt"/>
                <a:ea typeface="+mj-ea"/>
                <a:cs typeface="+mj-cs"/>
              </a:defRPr>
            </a:lvl1pPr>
          </a:lstStyle>
          <a:p>
            <a:r>
              <a:rPr lang="ru-RU" smtClean="0"/>
              <a:t>Образец заголовка</a:t>
            </a:r>
            <a:endParaRPr/>
          </a:p>
        </p:txBody>
      </p:sp>
      <p:sp>
        <p:nvSpPr>
          <p:cNvPr id="3" name="Text Placeholder 2"/>
          <p:cNvSpPr>
            <a:spLocks noGrp="1"/>
          </p:cNvSpPr>
          <p:nvPr>
            <p:ph type="body" idx="1"/>
          </p:nvPr>
        </p:nvSpPr>
        <p:spPr>
          <a:xfrm>
            <a:off x="228600" y="2756848"/>
            <a:ext cx="6858000" cy="640080"/>
          </a:xfrm>
        </p:spPr>
        <p:txBody>
          <a:bodyPr anchor="t" anchorCtr="0"/>
          <a:lstStyle>
            <a:lvl1pPr marL="0" indent="0">
              <a:buNone/>
              <a:defRPr sz="1600" b="0" kern="1200">
                <a:solidFill>
                  <a:schemeClr val="tx1">
                    <a:lumMod val="50000"/>
                    <a:lumOff val="50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a:xfrm>
            <a:off x="4953000" y="6573838"/>
            <a:ext cx="2133600" cy="274637"/>
          </a:xfrm>
        </p:spPr>
        <p:txBody>
          <a:bodyPr/>
          <a:lstStyle>
            <a:lvl1pPr>
              <a:defRPr/>
            </a:lvl1pPr>
          </a:lstStyle>
          <a:p>
            <a:pPr>
              <a:defRPr/>
            </a:pPr>
            <a:fld id="{E2186EAC-5919-4ACA-AA80-C541F03CA73A}" type="datetimeFigureOut">
              <a:rPr lang="ru-RU">
                <a:solidFill>
                  <a:prstClr val="black">
                    <a:lumMod val="50000"/>
                    <a:lumOff val="50000"/>
                  </a:prstClr>
                </a:solidFill>
              </a:rPr>
              <a:pPr>
                <a:defRPr/>
              </a:pPr>
              <a:t>12.08.2017</a:t>
            </a:fld>
            <a:endParaRPr lang="ru-RU" dirty="0">
              <a:solidFill>
                <a:prstClr val="black">
                  <a:lumMod val="50000"/>
                  <a:lumOff val="50000"/>
                </a:prstClr>
              </a:solidFill>
            </a:endParaRPr>
          </a:p>
        </p:txBody>
      </p:sp>
      <p:sp>
        <p:nvSpPr>
          <p:cNvPr id="9" name="Footer Placeholder 4"/>
          <p:cNvSpPr>
            <a:spLocks noGrp="1"/>
          </p:cNvSpPr>
          <p:nvPr>
            <p:ph type="ftr" sz="quarter" idx="11"/>
          </p:nvPr>
        </p:nvSpPr>
        <p:spPr>
          <a:xfrm>
            <a:off x="228600" y="6573838"/>
            <a:ext cx="2895600" cy="274637"/>
          </a:xfrm>
        </p:spPr>
        <p:txBody>
          <a:bodyPr/>
          <a:lstStyle>
            <a:lvl1pPr>
              <a:defRPr/>
            </a:lvl1pPr>
          </a:lstStyle>
          <a:p>
            <a:pPr>
              <a:defRPr/>
            </a:pPr>
            <a:endParaRPr lang="ru-RU" dirty="0">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05AC86C-9253-4A7C-83FE-A8B9A891A4FA}"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837658050"/>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2057400" y="1828800"/>
            <a:ext cx="3108960" cy="4544704"/>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5376536" y="1828800"/>
            <a:ext cx="3108960" cy="4544704"/>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Slide Number Placeholder 5"/>
          <p:cNvSpPr>
            <a:spLocks noGrp="1"/>
          </p:cNvSpPr>
          <p:nvPr>
            <p:ph type="sldNum" sz="quarter" idx="10"/>
          </p:nvPr>
        </p:nvSpPr>
        <p:spPr/>
        <p:txBody>
          <a:bodyPr/>
          <a:lstStyle>
            <a:lvl1pPr>
              <a:defRPr/>
            </a:lvl1pPr>
          </a:lstStyle>
          <a:p>
            <a:pPr>
              <a:defRPr/>
            </a:pPr>
            <a:fld id="{1F7ACFA5-59F5-4D85-B477-D331674FB71B}"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
        <p:nvSpPr>
          <p:cNvPr id="6" name="Date Placeholder 15"/>
          <p:cNvSpPr>
            <a:spLocks noGrp="1"/>
          </p:cNvSpPr>
          <p:nvPr>
            <p:ph type="dt" sz="half" idx="11"/>
          </p:nvPr>
        </p:nvSpPr>
        <p:spPr/>
        <p:txBody>
          <a:bodyPr/>
          <a:lstStyle>
            <a:lvl1pPr>
              <a:defRPr/>
            </a:lvl1pPr>
          </a:lstStyle>
          <a:p>
            <a:pPr>
              <a:defRPr/>
            </a:pPr>
            <a:fld id="{0579D611-D432-4097-9306-A336A7E38A2C}" type="datetimeFigureOut">
              <a:rPr lang="ru-RU">
                <a:solidFill>
                  <a:prstClr val="black">
                    <a:lumMod val="50000"/>
                    <a:lumOff val="50000"/>
                  </a:prstClr>
                </a:solidFill>
              </a:rPr>
              <a:pPr>
                <a:defRPr/>
              </a:pPr>
              <a:t>12.08.2017</a:t>
            </a:fld>
            <a:endParaRPr lang="ru-RU" dirty="0">
              <a:solidFill>
                <a:prstClr val="black">
                  <a:lumMod val="50000"/>
                  <a:lumOff val="50000"/>
                </a:prstClr>
              </a:solidFill>
            </a:endParaRPr>
          </a:p>
        </p:txBody>
      </p:sp>
      <p:sp>
        <p:nvSpPr>
          <p:cNvPr id="7" name="Footer Placeholder 16"/>
          <p:cNvSpPr>
            <a:spLocks noGrp="1"/>
          </p:cNvSpPr>
          <p:nvPr>
            <p:ph type="ftr" sz="quarter" idx="12"/>
          </p:nvPr>
        </p:nvSpPr>
        <p:spPr/>
        <p:txBody>
          <a:bodyPr/>
          <a:lstStyle>
            <a:lvl1pPr>
              <a:defRPr/>
            </a:lvl1pPr>
          </a:lstStyle>
          <a:p>
            <a:pPr>
              <a:defRPr/>
            </a:pPr>
            <a:endParaRPr lang="ru-RU" dirty="0">
              <a:solidFill>
                <a:prstClr val="black">
                  <a:lumMod val="50000"/>
                  <a:lumOff val="50000"/>
                </a:prstClr>
              </a:solidFill>
            </a:endParaRPr>
          </a:p>
        </p:txBody>
      </p:sp>
    </p:spTree>
    <p:extLst>
      <p:ext uri="{BB962C8B-B14F-4D97-AF65-F5344CB8AC3E}">
        <p14:creationId xmlns:p14="http://schemas.microsoft.com/office/powerpoint/2010/main" val="930769296"/>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9"/>
          <p:cNvCxnSpPr/>
          <p:nvPr/>
        </p:nvCxnSpPr>
        <p:spPr>
          <a:xfrm rot="10800000">
            <a:off x="2071048" y="2548267"/>
            <a:ext cx="64008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2046288" y="1825934"/>
            <a:ext cx="3108960" cy="639762"/>
          </a:xfrm>
        </p:spPr>
        <p:txBody>
          <a:bodyPr anchor="b"/>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046288" y="2667000"/>
            <a:ext cx="3108960" cy="3720152"/>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a:off x="5392103" y="1825934"/>
            <a:ext cx="3108960" cy="639762"/>
          </a:xfrm>
        </p:spPr>
        <p:txBody>
          <a:bodyPr anchor="b"/>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92103" y="2667000"/>
            <a:ext cx="3108960" cy="3720152"/>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8" name="Date Placeholder 6"/>
          <p:cNvSpPr>
            <a:spLocks noGrp="1"/>
          </p:cNvSpPr>
          <p:nvPr>
            <p:ph type="dt" sz="half" idx="10"/>
          </p:nvPr>
        </p:nvSpPr>
        <p:spPr/>
        <p:txBody>
          <a:bodyPr/>
          <a:lstStyle>
            <a:lvl1pPr>
              <a:defRPr/>
            </a:lvl1pPr>
          </a:lstStyle>
          <a:p>
            <a:pPr>
              <a:defRPr/>
            </a:pPr>
            <a:fld id="{6C7EBB29-A4D6-4E4F-81A2-F1DD2E619015}" type="datetimeFigureOut">
              <a:rPr lang="ru-RU">
                <a:solidFill>
                  <a:prstClr val="black">
                    <a:lumMod val="50000"/>
                    <a:lumOff val="50000"/>
                  </a:prstClr>
                </a:solidFill>
              </a:rPr>
              <a:pPr>
                <a:defRPr/>
              </a:pPr>
              <a:t>12.08.2017</a:t>
            </a:fld>
            <a:endParaRPr lang="ru-RU" dirty="0">
              <a:solidFill>
                <a:prstClr val="black">
                  <a:lumMod val="50000"/>
                  <a:lumOff val="50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ru-RU" dirty="0">
              <a:solidFill>
                <a:prstClr val="black">
                  <a:lumMod val="50000"/>
                  <a:lumOff val="50000"/>
                </a:prstClr>
              </a:solidFill>
            </a:endParaRPr>
          </a:p>
        </p:txBody>
      </p:sp>
      <p:sp>
        <p:nvSpPr>
          <p:cNvPr id="10" name="Slide Number Placeholder 8"/>
          <p:cNvSpPr>
            <a:spLocks noGrp="1"/>
          </p:cNvSpPr>
          <p:nvPr>
            <p:ph type="sldNum" sz="quarter" idx="12"/>
          </p:nvPr>
        </p:nvSpPr>
        <p:spPr/>
        <p:txBody>
          <a:bodyPr/>
          <a:lstStyle>
            <a:lvl1pPr>
              <a:defRPr/>
            </a:lvl1pPr>
          </a:lstStyle>
          <a:p>
            <a:pPr>
              <a:defRPr/>
            </a:pPr>
            <a:fld id="{334FDDA4-C882-4135-877E-12411D47B1AE}"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609506032"/>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Slide Number Placeholder 5"/>
          <p:cNvSpPr>
            <a:spLocks noGrp="1"/>
          </p:cNvSpPr>
          <p:nvPr>
            <p:ph type="sldNum" sz="quarter" idx="10"/>
          </p:nvPr>
        </p:nvSpPr>
        <p:spPr/>
        <p:txBody>
          <a:bodyPr/>
          <a:lstStyle>
            <a:lvl1pPr>
              <a:defRPr/>
            </a:lvl1pPr>
          </a:lstStyle>
          <a:p>
            <a:pPr>
              <a:defRPr/>
            </a:pPr>
            <a:fld id="{5D4B0E42-B0F9-4EA9-B2D0-B6CB6D8DBB1E}"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
        <p:nvSpPr>
          <p:cNvPr id="4" name="Date Placeholder 15"/>
          <p:cNvSpPr>
            <a:spLocks noGrp="1"/>
          </p:cNvSpPr>
          <p:nvPr>
            <p:ph type="dt" sz="half" idx="11"/>
          </p:nvPr>
        </p:nvSpPr>
        <p:spPr/>
        <p:txBody>
          <a:bodyPr/>
          <a:lstStyle>
            <a:lvl1pPr>
              <a:defRPr/>
            </a:lvl1pPr>
          </a:lstStyle>
          <a:p>
            <a:pPr>
              <a:defRPr/>
            </a:pPr>
            <a:fld id="{A01817F6-270A-447B-A13E-4FA163073858}" type="datetimeFigureOut">
              <a:rPr lang="ru-RU">
                <a:solidFill>
                  <a:prstClr val="black">
                    <a:lumMod val="50000"/>
                    <a:lumOff val="50000"/>
                  </a:prstClr>
                </a:solidFill>
              </a:rPr>
              <a:pPr>
                <a:defRPr/>
              </a:pPr>
              <a:t>12.08.2017</a:t>
            </a:fld>
            <a:endParaRPr lang="ru-RU" dirty="0">
              <a:solidFill>
                <a:prstClr val="black">
                  <a:lumMod val="50000"/>
                  <a:lumOff val="50000"/>
                </a:prstClr>
              </a:solidFill>
            </a:endParaRPr>
          </a:p>
        </p:txBody>
      </p:sp>
      <p:sp>
        <p:nvSpPr>
          <p:cNvPr id="5" name="Footer Placeholder 16"/>
          <p:cNvSpPr>
            <a:spLocks noGrp="1"/>
          </p:cNvSpPr>
          <p:nvPr>
            <p:ph type="ftr" sz="quarter" idx="12"/>
          </p:nvPr>
        </p:nvSpPr>
        <p:spPr/>
        <p:txBody>
          <a:bodyPr/>
          <a:lstStyle>
            <a:lvl1pPr>
              <a:defRPr/>
            </a:lvl1pPr>
          </a:lstStyle>
          <a:p>
            <a:pPr>
              <a:defRPr/>
            </a:pPr>
            <a:endParaRPr lang="ru-RU" dirty="0">
              <a:solidFill>
                <a:prstClr val="black">
                  <a:lumMod val="50000"/>
                  <a:lumOff val="50000"/>
                </a:prstClr>
              </a:solidFill>
            </a:endParaRPr>
          </a:p>
        </p:txBody>
      </p:sp>
    </p:spTree>
    <p:extLst>
      <p:ext uri="{BB962C8B-B14F-4D97-AF65-F5344CB8AC3E}">
        <p14:creationId xmlns:p14="http://schemas.microsoft.com/office/powerpoint/2010/main" val="1608099293"/>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2" name="Group 11"/>
          <p:cNvGrpSpPr/>
          <p:nvPr/>
        </p:nvGrpSpPr>
        <p:grpSpPr>
          <a:xfrm>
            <a:off x="0" y="0"/>
            <a:ext cx="9144000" cy="6400800"/>
            <a:chOff x="0" y="457200"/>
            <a:chExt cx="9144000" cy="6400800"/>
          </a:xfrm>
          <a:effectLst>
            <a:reflection blurRad="6350" stA="50000" endA="300" endPos="6000" dist="50800" dir="5400000" sy="-100000" algn="bl" rotWithShape="0"/>
          </a:effectLst>
        </p:grpSpPr>
        <p:sp>
          <p:nvSpPr>
            <p:cNvPr id="3" name="Rectangle 10"/>
            <p:cNvSpPr/>
            <p:nvPr/>
          </p:nvSpPr>
          <p:spPr>
            <a:xfrm>
              <a:off x="0" y="457200"/>
              <a:ext cx="9144000" cy="6400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4" name="Rectangle 9"/>
            <p:cNvSpPr/>
            <p:nvPr/>
          </p:nvSpPr>
          <p:spPr>
            <a:xfrm>
              <a:off x="228600" y="685800"/>
              <a:ext cx="8686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5" name="Rectangle 8"/>
            <p:cNvSpPr/>
            <p:nvPr/>
          </p:nvSpPr>
          <p:spPr>
            <a:xfrm>
              <a:off x="457200" y="914400"/>
              <a:ext cx="8229600" cy="5943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6" name="Rectangle 5"/>
            <p:cNvSpPr/>
            <p:nvPr/>
          </p:nvSpPr>
          <p:spPr>
            <a:xfrm>
              <a:off x="6858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7" name="Rectangle 6"/>
            <p:cNvSpPr/>
            <p:nvPr/>
          </p:nvSpPr>
          <p:spPr>
            <a:xfrm>
              <a:off x="9144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8" name="Rectangle 7"/>
            <p:cNvSpPr/>
            <p:nvPr/>
          </p:nvSpPr>
          <p:spPr>
            <a:xfrm>
              <a:off x="11430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grpSp>
      <p:sp>
        <p:nvSpPr>
          <p:cNvPr id="9" name="Date Placeholder 1"/>
          <p:cNvSpPr>
            <a:spLocks noGrp="1"/>
          </p:cNvSpPr>
          <p:nvPr>
            <p:ph type="dt" sz="half" idx="10"/>
          </p:nvPr>
        </p:nvSpPr>
        <p:spPr>
          <a:xfrm>
            <a:off x="5867400" y="6573838"/>
            <a:ext cx="2133600" cy="274637"/>
          </a:xfrm>
        </p:spPr>
        <p:txBody>
          <a:bodyPr/>
          <a:lstStyle>
            <a:lvl1pPr>
              <a:defRPr/>
            </a:lvl1pPr>
          </a:lstStyle>
          <a:p>
            <a:pPr>
              <a:defRPr/>
            </a:pPr>
            <a:fld id="{3106F257-9FF4-4941-8DA4-C54BB53B6BFB}" type="datetimeFigureOut">
              <a:rPr lang="ru-RU">
                <a:solidFill>
                  <a:prstClr val="black">
                    <a:lumMod val="50000"/>
                    <a:lumOff val="50000"/>
                  </a:prstClr>
                </a:solidFill>
              </a:rPr>
              <a:pPr>
                <a:defRPr/>
              </a:pPr>
              <a:t>12.08.2017</a:t>
            </a:fld>
            <a:endParaRPr lang="ru-RU" dirty="0">
              <a:solidFill>
                <a:prstClr val="black">
                  <a:lumMod val="50000"/>
                  <a:lumOff val="50000"/>
                </a:prstClr>
              </a:solidFill>
            </a:endParaRPr>
          </a:p>
        </p:txBody>
      </p:sp>
      <p:sp>
        <p:nvSpPr>
          <p:cNvPr id="10" name="Footer Placeholder 2"/>
          <p:cNvSpPr>
            <a:spLocks noGrp="1"/>
          </p:cNvSpPr>
          <p:nvPr>
            <p:ph type="ftr" sz="quarter" idx="11"/>
          </p:nvPr>
        </p:nvSpPr>
        <p:spPr>
          <a:xfrm>
            <a:off x="1143000" y="6573838"/>
            <a:ext cx="2895600" cy="274637"/>
          </a:xfrm>
        </p:spPr>
        <p:txBody>
          <a:bodyPr/>
          <a:lstStyle>
            <a:lvl1pPr>
              <a:defRPr/>
            </a:lvl1pPr>
          </a:lstStyle>
          <a:p>
            <a:pPr>
              <a:defRPr/>
            </a:pPr>
            <a:endParaRPr lang="ru-RU" dirty="0">
              <a:solidFill>
                <a:prstClr val="black">
                  <a:lumMod val="50000"/>
                  <a:lumOff val="50000"/>
                </a:prstClr>
              </a:solidFill>
            </a:endParaRPr>
          </a:p>
        </p:txBody>
      </p:sp>
      <p:sp>
        <p:nvSpPr>
          <p:cNvPr id="11" name="Slide Number Placeholder 3"/>
          <p:cNvSpPr>
            <a:spLocks noGrp="1"/>
          </p:cNvSpPr>
          <p:nvPr>
            <p:ph type="sldNum" sz="quarter" idx="12"/>
          </p:nvPr>
        </p:nvSpPr>
        <p:spPr/>
        <p:txBody>
          <a:bodyPr/>
          <a:lstStyle>
            <a:lvl1pPr>
              <a:defRPr/>
            </a:lvl1pPr>
          </a:lstStyle>
          <a:p>
            <a:pPr>
              <a:defRPr/>
            </a:pPr>
            <a:fld id="{3CA7D31D-3EC9-4195-B65D-F85DDA10E3ED}"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364350310"/>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5" name="Group 7"/>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6" name="Rectangle 8"/>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7" name="Rectangle 9"/>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8" name="Rectangle 10"/>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grpSp>
      <p:sp>
        <p:nvSpPr>
          <p:cNvPr id="9" name="Rectangle 12"/>
          <p:cNvSpPr/>
          <p:nvPr/>
        </p:nvSpPr>
        <p:spPr>
          <a:xfrm rot="5400000">
            <a:off x="3268662" y="-3268662"/>
            <a:ext cx="777875"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cxnSp>
        <p:nvCxnSpPr>
          <p:cNvPr id="10" name="Straight Connector 13"/>
          <p:cNvCxnSpPr/>
          <p:nvPr/>
        </p:nvCxnSpPr>
        <p:spPr>
          <a:xfrm rot="10800000">
            <a:off x="1"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5050" y="1828800"/>
            <a:ext cx="4926013" cy="4343400"/>
          </a:xfrm>
        </p:spPr>
        <p:txBody>
          <a:bodyPr/>
          <a:lstStyle>
            <a:lvl1pPr>
              <a:defRPr sz="18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Text Placeholder 3"/>
          <p:cNvSpPr>
            <a:spLocks noGrp="1"/>
          </p:cNvSpPr>
          <p:nvPr>
            <p:ph type="body" sz="half" idx="2"/>
          </p:nvPr>
        </p:nvSpPr>
        <p:spPr>
          <a:xfrm>
            <a:off x="1828800" y="2133600"/>
            <a:ext cx="1371600" cy="3886200"/>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1" y="94678"/>
            <a:ext cx="7315200" cy="778778"/>
          </a:xfrm>
        </p:spPr>
        <p:txBody>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ru-RU" smtClean="0"/>
              <a:t>Образец заголовка</a:t>
            </a:r>
            <a:endParaRPr/>
          </a:p>
        </p:txBody>
      </p:sp>
      <p:sp>
        <p:nvSpPr>
          <p:cNvPr id="11" name="Date Placeholder 4"/>
          <p:cNvSpPr>
            <a:spLocks noGrp="1"/>
          </p:cNvSpPr>
          <p:nvPr>
            <p:ph type="dt" sz="half" idx="10"/>
          </p:nvPr>
        </p:nvSpPr>
        <p:spPr/>
        <p:txBody>
          <a:bodyPr/>
          <a:lstStyle>
            <a:lvl1pPr>
              <a:defRPr/>
            </a:lvl1pPr>
          </a:lstStyle>
          <a:p>
            <a:pPr>
              <a:defRPr/>
            </a:pPr>
            <a:fld id="{BEB94151-BB7C-4404-8714-DDF9FEFB8A67}" type="datetimeFigureOut">
              <a:rPr lang="ru-RU">
                <a:solidFill>
                  <a:prstClr val="black">
                    <a:lumMod val="50000"/>
                    <a:lumOff val="50000"/>
                  </a:prstClr>
                </a:solidFill>
              </a:rPr>
              <a:pPr>
                <a:defRPr/>
              </a:pPr>
              <a:t>12.08.2017</a:t>
            </a:fld>
            <a:endParaRPr lang="ru-RU" dirty="0">
              <a:solidFill>
                <a:prstClr val="black">
                  <a:lumMod val="50000"/>
                  <a:lumOff val="50000"/>
                </a:prstClr>
              </a:solidFill>
            </a:endParaRPr>
          </a:p>
        </p:txBody>
      </p:sp>
      <p:sp>
        <p:nvSpPr>
          <p:cNvPr id="12" name="Footer Placeholder 5"/>
          <p:cNvSpPr>
            <a:spLocks noGrp="1"/>
          </p:cNvSpPr>
          <p:nvPr>
            <p:ph type="ftr" sz="quarter" idx="11"/>
          </p:nvPr>
        </p:nvSpPr>
        <p:spPr/>
        <p:txBody>
          <a:bodyPr/>
          <a:lstStyle>
            <a:lvl1pPr>
              <a:defRPr/>
            </a:lvl1pPr>
          </a:lstStyle>
          <a:p>
            <a:pPr>
              <a:defRPr/>
            </a:pPr>
            <a:endParaRPr lang="ru-RU" dirty="0">
              <a:solidFill>
                <a:prstClr val="black">
                  <a:lumMod val="50000"/>
                  <a:lumOff val="50000"/>
                </a:prstClr>
              </a:solidFill>
            </a:endParaRPr>
          </a:p>
        </p:txBody>
      </p:sp>
      <p:sp>
        <p:nvSpPr>
          <p:cNvPr id="13" name="Slide Number Placeholder 6"/>
          <p:cNvSpPr>
            <a:spLocks noGrp="1"/>
          </p:cNvSpPr>
          <p:nvPr>
            <p:ph type="sldNum" sz="quarter" idx="12"/>
          </p:nvPr>
        </p:nvSpPr>
        <p:spPr/>
        <p:txBody>
          <a:bodyPr/>
          <a:lstStyle>
            <a:lvl1pPr>
              <a:defRPr/>
            </a:lvl1pPr>
          </a:lstStyle>
          <a:p>
            <a:pPr>
              <a:defRPr/>
            </a:pPr>
            <a:fld id="{B7E24371-EAFA-43E6-93A8-25A2E9FD08DF}"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690098203"/>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65315E-8532-41B1-B726-E80D3E3B48C3}" type="datetimeFigureOut">
              <a:rPr lang="ru-RU" smtClean="0"/>
              <a:t>12.08.2017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5FAD40A-15CB-415D-884E-C4CABD4E569D}"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ectangle 17"/>
          <p:cNvSpPr/>
          <p:nvPr/>
        </p:nvSpPr>
        <p:spPr>
          <a:xfrm rot="5400000">
            <a:off x="3268662" y="-3268662"/>
            <a:ext cx="777875"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cxnSp>
        <p:nvCxnSpPr>
          <p:cNvPr id="6" name="Straight Connector 18"/>
          <p:cNvCxnSpPr/>
          <p:nvPr/>
        </p:nvCxnSpPr>
        <p:spPr>
          <a:xfrm rot="10800000">
            <a:off x="0"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 name="Group 13"/>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8" name="Rectangle 14"/>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9" name="Rectangle 15"/>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10" name="Rectangle 16"/>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grpSp>
      <p:sp>
        <p:nvSpPr>
          <p:cNvPr id="2" name="Title 1"/>
          <p:cNvSpPr>
            <a:spLocks noGrp="1"/>
          </p:cNvSpPr>
          <p:nvPr>
            <p:ph type="title"/>
          </p:nvPr>
        </p:nvSpPr>
        <p:spPr>
          <a:xfrm>
            <a:off x="0" y="91440"/>
            <a:ext cx="7315200" cy="777240"/>
          </a:xfrm>
        </p:spPr>
        <p:txBody>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ru-RU" smtClean="0"/>
              <a:t>Образец заголовка</a:t>
            </a:r>
            <a:endParaRPr/>
          </a:p>
        </p:txBody>
      </p:sp>
      <p:sp>
        <p:nvSpPr>
          <p:cNvPr id="3" name="Picture Placeholder 2"/>
          <p:cNvSpPr>
            <a:spLocks noGrp="1"/>
          </p:cNvSpPr>
          <p:nvPr>
            <p:ph type="pic" idx="1"/>
          </p:nvPr>
        </p:nvSpPr>
        <p:spPr>
          <a:xfrm>
            <a:off x="3575304" y="1828800"/>
            <a:ext cx="4928616" cy="4562856"/>
          </a:xfrm>
          <a:effectLst>
            <a:reflection blurRad="6350" stA="50000" endA="300" endPos="6000" dist="50800" dir="5400000" sy="-100000" algn="bl" rotWithShape="0"/>
            <a:softEdge rad="31750"/>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noProof="0" dirty="0"/>
          </a:p>
        </p:txBody>
      </p:sp>
      <p:sp>
        <p:nvSpPr>
          <p:cNvPr id="4" name="Text Placeholder 3"/>
          <p:cNvSpPr>
            <a:spLocks noGrp="1"/>
          </p:cNvSpPr>
          <p:nvPr>
            <p:ph type="body" sz="half" idx="2"/>
          </p:nvPr>
        </p:nvSpPr>
        <p:spPr>
          <a:xfrm>
            <a:off x="1828800" y="2130552"/>
            <a:ext cx="1371600" cy="3886200"/>
          </a:xfrm>
        </p:spPr>
        <p:txBody>
          <a:bodyPr>
            <a:sp3d extrusionH="57150" prstMaterial="metal">
              <a:bevelT w="25400" h="12700" prst="softRound"/>
            </a:sp3d>
          </a:bodyPr>
          <a:lstStyle>
            <a:lvl1pPr marL="0" indent="0">
              <a:buNone/>
              <a:defRPr sz="1400" b="0" kern="1200">
                <a:solidFill>
                  <a:schemeClr val="tx1">
                    <a:lumMod val="65000"/>
                    <a:lumOff val="35000"/>
                  </a:schemeClr>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Date Placeholder 4"/>
          <p:cNvSpPr>
            <a:spLocks noGrp="1"/>
          </p:cNvSpPr>
          <p:nvPr>
            <p:ph type="dt" sz="half" idx="10"/>
          </p:nvPr>
        </p:nvSpPr>
        <p:spPr/>
        <p:txBody>
          <a:bodyPr/>
          <a:lstStyle>
            <a:lvl1pPr>
              <a:defRPr/>
            </a:lvl1pPr>
          </a:lstStyle>
          <a:p>
            <a:pPr>
              <a:defRPr/>
            </a:pPr>
            <a:fld id="{15DEC2C6-C35B-4A97-89FC-318218060D02}" type="datetimeFigureOut">
              <a:rPr lang="ru-RU">
                <a:solidFill>
                  <a:prstClr val="black">
                    <a:lumMod val="50000"/>
                    <a:lumOff val="50000"/>
                  </a:prstClr>
                </a:solidFill>
              </a:rPr>
              <a:pPr>
                <a:defRPr/>
              </a:pPr>
              <a:t>12.08.2017</a:t>
            </a:fld>
            <a:endParaRPr lang="ru-RU" dirty="0">
              <a:solidFill>
                <a:prstClr val="black">
                  <a:lumMod val="50000"/>
                  <a:lumOff val="50000"/>
                </a:prstClr>
              </a:solidFill>
            </a:endParaRPr>
          </a:p>
        </p:txBody>
      </p:sp>
      <p:sp>
        <p:nvSpPr>
          <p:cNvPr id="12" name="Footer Placeholder 5"/>
          <p:cNvSpPr>
            <a:spLocks noGrp="1"/>
          </p:cNvSpPr>
          <p:nvPr>
            <p:ph type="ftr" sz="quarter" idx="11"/>
          </p:nvPr>
        </p:nvSpPr>
        <p:spPr/>
        <p:txBody>
          <a:bodyPr/>
          <a:lstStyle>
            <a:lvl1pPr>
              <a:defRPr/>
            </a:lvl1pPr>
          </a:lstStyle>
          <a:p>
            <a:pPr>
              <a:defRPr/>
            </a:pPr>
            <a:endParaRPr lang="ru-RU" dirty="0">
              <a:solidFill>
                <a:prstClr val="black">
                  <a:lumMod val="50000"/>
                  <a:lumOff val="50000"/>
                </a:prstClr>
              </a:solidFill>
            </a:endParaRPr>
          </a:p>
        </p:txBody>
      </p:sp>
      <p:sp>
        <p:nvSpPr>
          <p:cNvPr id="13" name="Slide Number Placeholder 6"/>
          <p:cNvSpPr>
            <a:spLocks noGrp="1"/>
          </p:cNvSpPr>
          <p:nvPr>
            <p:ph type="sldNum" sz="quarter" idx="12"/>
          </p:nvPr>
        </p:nvSpPr>
        <p:spPr/>
        <p:txBody>
          <a:bodyPr/>
          <a:lstStyle>
            <a:lvl1pPr>
              <a:defRPr/>
            </a:lvl1pPr>
          </a:lstStyle>
          <a:p>
            <a:pPr>
              <a:defRPr/>
            </a:pPr>
            <a:fld id="{6A510A63-0B9F-44D9-B36A-E8D15A97DDD3}"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542918889"/>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Slide Number Placeholder 5"/>
          <p:cNvSpPr>
            <a:spLocks noGrp="1"/>
          </p:cNvSpPr>
          <p:nvPr>
            <p:ph type="sldNum" sz="quarter" idx="10"/>
          </p:nvPr>
        </p:nvSpPr>
        <p:spPr/>
        <p:txBody>
          <a:bodyPr/>
          <a:lstStyle>
            <a:lvl1pPr>
              <a:defRPr/>
            </a:lvl1pPr>
          </a:lstStyle>
          <a:p>
            <a:pPr>
              <a:defRPr/>
            </a:pPr>
            <a:fld id="{B10E625F-8E2C-4436-9BC0-2A217F493F96}"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
        <p:nvSpPr>
          <p:cNvPr id="5" name="Date Placeholder 15"/>
          <p:cNvSpPr>
            <a:spLocks noGrp="1"/>
          </p:cNvSpPr>
          <p:nvPr>
            <p:ph type="dt" sz="half" idx="11"/>
          </p:nvPr>
        </p:nvSpPr>
        <p:spPr/>
        <p:txBody>
          <a:bodyPr/>
          <a:lstStyle>
            <a:lvl1pPr>
              <a:defRPr/>
            </a:lvl1pPr>
          </a:lstStyle>
          <a:p>
            <a:pPr>
              <a:defRPr/>
            </a:pPr>
            <a:fld id="{A98F6BA0-0D5C-4B6D-90A0-B1FFE264952E}" type="datetimeFigureOut">
              <a:rPr lang="ru-RU">
                <a:solidFill>
                  <a:prstClr val="black">
                    <a:lumMod val="50000"/>
                    <a:lumOff val="50000"/>
                  </a:prstClr>
                </a:solidFill>
              </a:rPr>
              <a:pPr>
                <a:defRPr/>
              </a:pPr>
              <a:t>12.08.2017</a:t>
            </a:fld>
            <a:endParaRPr lang="ru-RU" dirty="0">
              <a:solidFill>
                <a:prstClr val="black">
                  <a:lumMod val="50000"/>
                  <a:lumOff val="50000"/>
                </a:prstClr>
              </a:solidFill>
            </a:endParaRPr>
          </a:p>
        </p:txBody>
      </p:sp>
      <p:sp>
        <p:nvSpPr>
          <p:cNvPr id="6" name="Footer Placeholder 16"/>
          <p:cNvSpPr>
            <a:spLocks noGrp="1"/>
          </p:cNvSpPr>
          <p:nvPr>
            <p:ph type="ftr" sz="quarter" idx="12"/>
          </p:nvPr>
        </p:nvSpPr>
        <p:spPr/>
        <p:txBody>
          <a:bodyPr/>
          <a:lstStyle>
            <a:lvl1pPr>
              <a:defRPr/>
            </a:lvl1pPr>
          </a:lstStyle>
          <a:p>
            <a:pPr>
              <a:defRPr/>
            </a:pPr>
            <a:endParaRPr lang="ru-RU" dirty="0">
              <a:solidFill>
                <a:prstClr val="black">
                  <a:lumMod val="50000"/>
                  <a:lumOff val="50000"/>
                </a:prstClr>
              </a:solidFill>
            </a:endParaRPr>
          </a:p>
        </p:txBody>
      </p:sp>
    </p:spTree>
    <p:extLst>
      <p:ext uri="{BB962C8B-B14F-4D97-AF65-F5344CB8AC3E}">
        <p14:creationId xmlns:p14="http://schemas.microsoft.com/office/powerpoint/2010/main" val="2940179994"/>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4" name="Group 6"/>
          <p:cNvGrpSpPr>
            <a:grpSpLocks/>
          </p:cNvGrpSpPr>
          <p:nvPr/>
        </p:nvGrpSpPr>
        <p:grpSpPr bwMode="auto">
          <a:xfrm>
            <a:off x="0" y="1143000"/>
            <a:ext cx="7772400" cy="5715000"/>
            <a:chOff x="1371600" y="1143000"/>
            <a:chExt cx="7772400" cy="5715000"/>
          </a:xfrm>
        </p:grpSpPr>
        <p:sp>
          <p:nvSpPr>
            <p:cNvPr id="5" name="Rectangle 7"/>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6" name="Rectangle 8"/>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7" name="Rectangle 9"/>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grpSp>
      <p:sp>
        <p:nvSpPr>
          <p:cNvPr id="8" name="Rectangle 10"/>
          <p:cNvSpPr/>
          <p:nvPr/>
        </p:nvSpPr>
        <p:spPr>
          <a:xfrm flipV="1">
            <a:off x="8366125" y="0"/>
            <a:ext cx="777875"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cxnSp>
        <p:nvCxnSpPr>
          <p:cNvPr id="9" name="Straight Connector 11"/>
          <p:cNvCxnSpPr/>
          <p:nvPr/>
        </p:nvCxnSpPr>
        <p:spPr>
          <a:xfrm rot="5400000">
            <a:off x="4940146" y="3428206"/>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a:xfrm>
            <a:off x="609600" y="1828801"/>
            <a:ext cx="6553200" cy="454470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2" name="Vertical Title 1"/>
          <p:cNvSpPr>
            <a:spLocks noGrp="1"/>
          </p:cNvSpPr>
          <p:nvPr>
            <p:ph type="title" orient="vert"/>
          </p:nvPr>
        </p:nvSpPr>
        <p:spPr>
          <a:xfrm>
            <a:off x="8409296" y="152400"/>
            <a:ext cx="734704" cy="5851525"/>
          </a:xfrm>
        </p:spPr>
        <p:txBody>
          <a:bodyPr vert="eaVert" anchor="t"/>
          <a:lstStyle/>
          <a:p>
            <a:r>
              <a:rPr lang="ru-RU" smtClean="0"/>
              <a:t>Образец заголовка</a:t>
            </a:r>
            <a:endParaRPr/>
          </a:p>
        </p:txBody>
      </p:sp>
      <p:sp>
        <p:nvSpPr>
          <p:cNvPr id="10" name="Date Placeholder 3"/>
          <p:cNvSpPr>
            <a:spLocks noGrp="1"/>
          </p:cNvSpPr>
          <p:nvPr>
            <p:ph type="dt" sz="half" idx="10"/>
          </p:nvPr>
        </p:nvSpPr>
        <p:spPr>
          <a:xfrm>
            <a:off x="5181600" y="6573838"/>
            <a:ext cx="2133600" cy="274637"/>
          </a:xfrm>
        </p:spPr>
        <p:txBody>
          <a:bodyPr/>
          <a:lstStyle>
            <a:lvl1pPr>
              <a:defRPr/>
            </a:lvl1pPr>
          </a:lstStyle>
          <a:p>
            <a:pPr>
              <a:defRPr/>
            </a:pPr>
            <a:fld id="{C578588A-50C6-4803-AD94-A45FE0C1131B}" type="datetimeFigureOut">
              <a:rPr lang="ru-RU">
                <a:solidFill>
                  <a:prstClr val="black">
                    <a:lumMod val="50000"/>
                    <a:lumOff val="50000"/>
                  </a:prstClr>
                </a:solidFill>
              </a:rPr>
              <a:pPr>
                <a:defRPr/>
              </a:pPr>
              <a:t>12.08.2017</a:t>
            </a:fld>
            <a:endParaRPr lang="ru-RU" dirty="0">
              <a:solidFill>
                <a:prstClr val="black">
                  <a:lumMod val="50000"/>
                  <a:lumOff val="50000"/>
                </a:prstClr>
              </a:solidFill>
            </a:endParaRPr>
          </a:p>
        </p:txBody>
      </p:sp>
      <p:sp>
        <p:nvSpPr>
          <p:cNvPr id="11" name="Footer Placeholder 4"/>
          <p:cNvSpPr>
            <a:spLocks noGrp="1"/>
          </p:cNvSpPr>
          <p:nvPr>
            <p:ph type="ftr" sz="quarter" idx="11"/>
          </p:nvPr>
        </p:nvSpPr>
        <p:spPr>
          <a:xfrm>
            <a:off x="457200" y="6573838"/>
            <a:ext cx="2895600" cy="274637"/>
          </a:xfrm>
        </p:spPr>
        <p:txBody>
          <a:bodyPr/>
          <a:lstStyle>
            <a:lvl1pPr>
              <a:defRPr/>
            </a:lvl1pPr>
          </a:lstStyle>
          <a:p>
            <a:pPr>
              <a:defRPr/>
            </a:pPr>
            <a:endParaRPr lang="ru-RU" dirty="0">
              <a:solidFill>
                <a:prstClr val="black">
                  <a:lumMod val="50000"/>
                  <a:lumOff val="50000"/>
                </a:prstClr>
              </a:solidFill>
            </a:endParaRPr>
          </a:p>
        </p:txBody>
      </p:sp>
      <p:sp>
        <p:nvSpPr>
          <p:cNvPr id="12" name="Slide Number Placeholder 5"/>
          <p:cNvSpPr>
            <a:spLocks noGrp="1"/>
          </p:cNvSpPr>
          <p:nvPr>
            <p:ph type="sldNum" sz="quarter" idx="12"/>
          </p:nvPr>
        </p:nvSpPr>
        <p:spPr/>
        <p:txBody>
          <a:bodyPr/>
          <a:lstStyle>
            <a:lvl1pPr>
              <a:defRPr/>
            </a:lvl1pPr>
          </a:lstStyle>
          <a:p>
            <a:pPr>
              <a:defRPr/>
            </a:pPr>
            <a:fld id="{7EAC0309-E4DB-4793-A200-AFF0D2D7E50A}"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1838124065"/>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D65315E-8532-41B1-B726-E80D3E3B48C3}" type="datetimeFigureOut">
              <a:rPr lang="ru-RU" smtClean="0"/>
              <a:t>12.08.2017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5FAD40A-15CB-415D-884E-C4CABD4E569D}"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D65315E-8532-41B1-B726-E80D3E3B48C3}" type="datetimeFigureOut">
              <a:rPr lang="ru-RU" smtClean="0"/>
              <a:t>12.08.2017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5FAD40A-15CB-415D-884E-C4CABD4E569D}"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D65315E-8532-41B1-B726-E80D3E3B48C3}" type="datetimeFigureOut">
              <a:rPr lang="ru-RU" smtClean="0"/>
              <a:t>12.08.2017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5FAD40A-15CB-415D-884E-C4CABD4E569D}"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D65315E-8532-41B1-B726-E80D3E3B48C3}" type="datetimeFigureOut">
              <a:rPr lang="ru-RU" smtClean="0"/>
              <a:t>12.08.2017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5FAD40A-15CB-415D-884E-C4CABD4E569D}"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5315E-8532-41B1-B726-E80D3E3B48C3}" type="datetimeFigureOut">
              <a:rPr lang="ru-RU" smtClean="0"/>
              <a:t>12.08.2017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5FAD40A-15CB-415D-884E-C4CABD4E569D}"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D65315E-8532-41B1-B726-E80D3E3B48C3}" type="datetimeFigureOut">
              <a:rPr lang="ru-RU" smtClean="0"/>
              <a:t>12.08.2017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5FAD40A-15CB-415D-884E-C4CABD4E569D}"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D65315E-8532-41B1-B726-E80D3E3B48C3}" type="datetimeFigureOut">
              <a:rPr lang="ru-RU" smtClean="0"/>
              <a:t>12.08.2017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5FAD40A-15CB-415D-884E-C4CABD4E569D}"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D65315E-8532-41B1-B726-E80D3E3B48C3}" type="datetimeFigureOut">
              <a:rPr lang="ru-RU" smtClean="0"/>
              <a:t>12.08.2017</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5FAD40A-15CB-415D-884E-C4CABD4E569D}"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371600" y="1143000"/>
            <a:ext cx="7772400" cy="5715000"/>
            <a:chOff x="1371600" y="1143000"/>
            <a:chExt cx="7772400" cy="5715000"/>
          </a:xfrm>
        </p:grpSpPr>
        <p:sp>
          <p:nvSpPr>
            <p:cNvPr id="11" name="Rectangle 10"/>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14" name="Rectangle 13"/>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12" name="Rectangle 11"/>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grpSp>
      <p:sp>
        <p:nvSpPr>
          <p:cNvPr id="10" name="Rectangle 9"/>
          <p:cNvSpPr/>
          <p:nvPr/>
        </p:nvSpPr>
        <p:spPr>
          <a:xfrm>
            <a:off x="0" y="0"/>
            <a:ext cx="777875"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3" name="Text Placeholder 2"/>
          <p:cNvSpPr>
            <a:spLocks noGrp="1"/>
          </p:cNvSpPr>
          <p:nvPr>
            <p:ph type="body" idx="1"/>
          </p:nvPr>
        </p:nvSpPr>
        <p:spPr>
          <a:xfrm>
            <a:off x="2057400" y="1828800"/>
            <a:ext cx="6400800" cy="4545013"/>
          </a:xfrm>
          <a:prstGeom prst="rect">
            <a:avLst/>
          </a:prstGeom>
        </p:spPr>
        <p:txBody>
          <a:bodyPr vert="horz" lIns="91440" tIns="45720" rIns="91440" bIns="45720" rtlCol="0">
            <a:normAutofit/>
            <a:scene3d>
              <a:camera prst="orthographicFront"/>
              <a:lightRig rig="balanced" dir="t">
                <a:rot lat="0" lon="0" rev="4200000"/>
              </a:lightRig>
            </a:scene3d>
            <a:sp3d extrusionH="31750" prstMaterial="metal">
              <a:bevelT w="25400" h="12700" prst="softRound"/>
            </a:sp3d>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6" name="Slide Number Placeholder 5"/>
          <p:cNvSpPr>
            <a:spLocks noGrp="1"/>
          </p:cNvSpPr>
          <p:nvPr>
            <p:ph type="sldNum" sz="quarter" idx="4"/>
          </p:nvPr>
        </p:nvSpPr>
        <p:spPr>
          <a:xfrm>
            <a:off x="8778875" y="6573838"/>
            <a:ext cx="365125" cy="274637"/>
          </a:xfrm>
          <a:prstGeom prst="rect">
            <a:avLst/>
          </a:prstGeom>
        </p:spPr>
        <p:txBody>
          <a:bodyPr vert="horz" lIns="45720" tIns="45720" rIns="45720" bIns="45720" rtlCol="0" anchor="ctr"/>
          <a:lstStyle>
            <a:lvl1pPr algn="r" fontAlgn="auto">
              <a:spcBef>
                <a:spcPts val="0"/>
              </a:spcBef>
              <a:spcAft>
                <a:spcPts val="0"/>
              </a:spcAft>
              <a:defRPr sz="1200">
                <a:solidFill>
                  <a:schemeClr val="tx1">
                    <a:lumMod val="50000"/>
                    <a:lumOff val="50000"/>
                  </a:schemeClr>
                </a:solidFill>
                <a:latin typeface="+mn-lt"/>
                <a:cs typeface="+mn-cs"/>
              </a:defRPr>
            </a:lvl1pPr>
          </a:lstStyle>
          <a:p>
            <a:pPr>
              <a:defRPr/>
            </a:pPr>
            <a:fld id="{2C24B3FD-0BFD-4CE0-BF3A-0638A52F02C0}"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cxnSp>
        <p:nvCxnSpPr>
          <p:cNvPr id="9" name="Straight Connector 8"/>
          <p:cNvCxnSpPr/>
          <p:nvPr/>
        </p:nvCxnSpPr>
        <p:spPr>
          <a:xfrm rot="5400000">
            <a:off x="-2667000" y="3429000"/>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2"/>
          </p:nvPr>
        </p:nvSpPr>
        <p:spPr>
          <a:xfrm>
            <a:off x="6553200" y="6573838"/>
            <a:ext cx="2133600" cy="274637"/>
          </a:xfrm>
          <a:prstGeom prst="rect">
            <a:avLst/>
          </a:prstGeom>
        </p:spPr>
        <p:txBody>
          <a:bodyPr vert="horz" lIns="91440" tIns="45720" rIns="0" bIns="45720" rtlCol="0" anchor="ctr"/>
          <a:lstStyle>
            <a:lvl1pPr algn="r" fontAlgn="auto">
              <a:spcBef>
                <a:spcPts val="0"/>
              </a:spcBef>
              <a:spcAft>
                <a:spcPts val="0"/>
              </a:spcAft>
              <a:defRPr sz="1200">
                <a:solidFill>
                  <a:schemeClr val="tx1">
                    <a:lumMod val="50000"/>
                    <a:lumOff val="50000"/>
                  </a:schemeClr>
                </a:solidFill>
                <a:latin typeface="+mn-lt"/>
                <a:cs typeface="+mn-cs"/>
              </a:defRPr>
            </a:lvl1pPr>
          </a:lstStyle>
          <a:p>
            <a:pPr>
              <a:defRPr/>
            </a:pPr>
            <a:fld id="{66C2943B-BCEA-4C6E-86E8-7689CBE0F545}" type="datetimeFigureOut">
              <a:rPr lang="ru-RU">
                <a:solidFill>
                  <a:prstClr val="black">
                    <a:lumMod val="50000"/>
                    <a:lumOff val="50000"/>
                  </a:prstClr>
                </a:solidFill>
              </a:rPr>
              <a:pPr>
                <a:defRPr/>
              </a:pPr>
              <a:t>12.08.2017</a:t>
            </a:fld>
            <a:endParaRPr lang="ru-RU" dirty="0">
              <a:solidFill>
                <a:prstClr val="black">
                  <a:lumMod val="50000"/>
                  <a:lumOff val="50000"/>
                </a:prstClr>
              </a:solidFill>
            </a:endParaRPr>
          </a:p>
        </p:txBody>
      </p:sp>
      <p:sp>
        <p:nvSpPr>
          <p:cNvPr id="17" name="Footer Placeholder 16"/>
          <p:cNvSpPr>
            <a:spLocks noGrp="1"/>
          </p:cNvSpPr>
          <p:nvPr>
            <p:ph type="ftr" sz="quarter" idx="3"/>
          </p:nvPr>
        </p:nvSpPr>
        <p:spPr>
          <a:xfrm>
            <a:off x="1828800" y="6573838"/>
            <a:ext cx="2895600" cy="274637"/>
          </a:xfrm>
          <a:prstGeom prst="rect">
            <a:avLst/>
          </a:prstGeom>
        </p:spPr>
        <p:txBody>
          <a:bodyPr vert="horz" lIns="0" tIns="45720" rIns="91440" bIns="45720" rtlCol="0" anchor="ctr"/>
          <a:lstStyle>
            <a:lvl1pPr algn="l" fontAlgn="auto">
              <a:spcBef>
                <a:spcPts val="0"/>
              </a:spcBef>
              <a:spcAft>
                <a:spcPts val="0"/>
              </a:spcAft>
              <a:defRPr sz="1200">
                <a:solidFill>
                  <a:schemeClr val="tx1">
                    <a:lumMod val="50000"/>
                    <a:lumOff val="50000"/>
                  </a:schemeClr>
                </a:solidFill>
                <a:latin typeface="+mn-lt"/>
                <a:cs typeface="+mn-cs"/>
              </a:defRPr>
            </a:lvl1pPr>
          </a:lstStyle>
          <a:p>
            <a:pPr>
              <a:defRPr/>
            </a:pPr>
            <a:endParaRPr lang="ru-RU" dirty="0">
              <a:solidFill>
                <a:prstClr val="black">
                  <a:lumMod val="50000"/>
                  <a:lumOff val="50000"/>
                </a:prstClr>
              </a:solidFill>
            </a:endParaRPr>
          </a:p>
        </p:txBody>
      </p:sp>
      <p:sp>
        <p:nvSpPr>
          <p:cNvPr id="2" name="Title Placeholder 1"/>
          <p:cNvSpPr>
            <a:spLocks noGrp="1"/>
          </p:cNvSpPr>
          <p:nvPr>
            <p:ph type="title"/>
          </p:nvPr>
        </p:nvSpPr>
        <p:spPr>
          <a:xfrm rot="16200000">
            <a:off x="-2659856" y="3005931"/>
            <a:ext cx="6248400" cy="846138"/>
          </a:xfrm>
          <a:prstGeom prst="rect">
            <a:avLst/>
          </a:prstGeom>
        </p:spPr>
        <p:txBody>
          <a:bodyPr vert="horz" lIns="91440" tIns="45720" rIns="91440" bIns="45720" rtlCol="0" anchor="b" anchorCtr="0">
            <a:noAutofit/>
          </a:bodyPr>
          <a:lstStyle/>
          <a:p>
            <a:r>
              <a:rPr lang="ru-RU" smtClean="0"/>
              <a:t>Образец заголовка</a:t>
            </a:r>
            <a:endParaRPr/>
          </a:p>
        </p:txBody>
      </p:sp>
    </p:spTree>
    <p:extLst>
      <p:ext uri="{BB962C8B-B14F-4D97-AF65-F5344CB8AC3E}">
        <p14:creationId xmlns:p14="http://schemas.microsoft.com/office/powerpoint/2010/main" val="5233027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zoom/>
  </p:transition>
  <p:txStyles>
    <p:titleStyle>
      <a:lvl1pPr algn="l" rtl="0" eaLnBrk="0" fontAlgn="base" hangingPunct="0">
        <a:spcBef>
          <a:spcPct val="0"/>
        </a:spcBef>
        <a:spcAft>
          <a:spcPct val="0"/>
        </a:spcAft>
        <a:defRPr sz="4000" kern="1200">
          <a:solidFill>
            <a:srgbClr val="404040"/>
          </a:solidFill>
          <a:effectLst>
            <a:innerShdw blurRad="63500">
              <a:srgbClr val="F1F1F1"/>
            </a:innerShdw>
          </a:effectLst>
          <a:latin typeface="+mj-lt"/>
          <a:ea typeface="+mj-ea"/>
          <a:cs typeface="+mj-cs"/>
        </a:defRPr>
      </a:lvl1pPr>
      <a:lvl2pPr algn="l" rtl="0" eaLnBrk="0" fontAlgn="base" hangingPunct="0">
        <a:spcBef>
          <a:spcPct val="0"/>
        </a:spcBef>
        <a:spcAft>
          <a:spcPct val="0"/>
        </a:spcAft>
        <a:defRPr sz="4000">
          <a:solidFill>
            <a:srgbClr val="404040"/>
          </a:solidFill>
          <a:latin typeface="Cambria" pitchFamily="18" charset="0"/>
        </a:defRPr>
      </a:lvl2pPr>
      <a:lvl3pPr algn="l" rtl="0" eaLnBrk="0" fontAlgn="base" hangingPunct="0">
        <a:spcBef>
          <a:spcPct val="0"/>
        </a:spcBef>
        <a:spcAft>
          <a:spcPct val="0"/>
        </a:spcAft>
        <a:defRPr sz="4000">
          <a:solidFill>
            <a:srgbClr val="404040"/>
          </a:solidFill>
          <a:latin typeface="Cambria" pitchFamily="18" charset="0"/>
        </a:defRPr>
      </a:lvl3pPr>
      <a:lvl4pPr algn="l" rtl="0" eaLnBrk="0" fontAlgn="base" hangingPunct="0">
        <a:spcBef>
          <a:spcPct val="0"/>
        </a:spcBef>
        <a:spcAft>
          <a:spcPct val="0"/>
        </a:spcAft>
        <a:defRPr sz="4000">
          <a:solidFill>
            <a:srgbClr val="404040"/>
          </a:solidFill>
          <a:latin typeface="Cambria" pitchFamily="18" charset="0"/>
        </a:defRPr>
      </a:lvl4pPr>
      <a:lvl5pPr algn="l" rtl="0" eaLnBrk="0" fontAlgn="base" hangingPunct="0">
        <a:spcBef>
          <a:spcPct val="0"/>
        </a:spcBef>
        <a:spcAft>
          <a:spcPct val="0"/>
        </a:spcAft>
        <a:defRPr sz="4000">
          <a:solidFill>
            <a:srgbClr val="404040"/>
          </a:solidFill>
          <a:latin typeface="Cambria" pitchFamily="18" charset="0"/>
        </a:defRPr>
      </a:lvl5pPr>
      <a:lvl6pPr marL="457200" algn="l" rtl="0" fontAlgn="base">
        <a:spcBef>
          <a:spcPct val="0"/>
        </a:spcBef>
        <a:spcAft>
          <a:spcPct val="0"/>
        </a:spcAft>
        <a:defRPr sz="4000">
          <a:solidFill>
            <a:srgbClr val="404040"/>
          </a:solidFill>
          <a:latin typeface="Cambria" pitchFamily="18" charset="0"/>
        </a:defRPr>
      </a:lvl6pPr>
      <a:lvl7pPr marL="914400" algn="l" rtl="0" fontAlgn="base">
        <a:spcBef>
          <a:spcPct val="0"/>
        </a:spcBef>
        <a:spcAft>
          <a:spcPct val="0"/>
        </a:spcAft>
        <a:defRPr sz="4000">
          <a:solidFill>
            <a:srgbClr val="404040"/>
          </a:solidFill>
          <a:latin typeface="Cambria" pitchFamily="18" charset="0"/>
        </a:defRPr>
      </a:lvl7pPr>
      <a:lvl8pPr marL="1371600" algn="l" rtl="0" fontAlgn="base">
        <a:spcBef>
          <a:spcPct val="0"/>
        </a:spcBef>
        <a:spcAft>
          <a:spcPct val="0"/>
        </a:spcAft>
        <a:defRPr sz="4000">
          <a:solidFill>
            <a:srgbClr val="404040"/>
          </a:solidFill>
          <a:latin typeface="Cambria" pitchFamily="18" charset="0"/>
        </a:defRPr>
      </a:lvl8pPr>
      <a:lvl9pPr marL="1828800" algn="l" rtl="0" fontAlgn="base">
        <a:spcBef>
          <a:spcPct val="0"/>
        </a:spcBef>
        <a:spcAft>
          <a:spcPct val="0"/>
        </a:spcAft>
        <a:defRPr sz="4000">
          <a:solidFill>
            <a:srgbClr val="404040"/>
          </a:solidFill>
          <a:latin typeface="Cambria" pitchFamily="18" charset="0"/>
        </a:defRPr>
      </a:lvl9pPr>
    </p:titleStyle>
    <p:bodyStyle>
      <a:lvl1pPr marL="342900" indent="-342900" algn="l" rtl="0" eaLnBrk="0" fontAlgn="base" hangingPunct="0">
        <a:spcBef>
          <a:spcPts val="1500"/>
        </a:spcBef>
        <a:spcAft>
          <a:spcPct val="0"/>
        </a:spcAft>
        <a:buClr>
          <a:srgbClr val="7F7F7F"/>
        </a:buClr>
        <a:buSzPct val="80000"/>
        <a:buFont typeface="Wingdings 2" pitchFamily="18" charset="2"/>
        <a:buChar char=""/>
        <a:defRPr sz="2000" kern="1200">
          <a:solidFill>
            <a:srgbClr val="595959"/>
          </a:solidFill>
          <a:latin typeface="+mn-lt"/>
          <a:ea typeface="+mn-ea"/>
          <a:cs typeface="+mn-cs"/>
        </a:defRPr>
      </a:lvl1pPr>
      <a:lvl2pPr marL="682625" indent="-341313" algn="l" rtl="0" eaLnBrk="0" fontAlgn="base" hangingPunct="0">
        <a:spcBef>
          <a:spcPts val="1500"/>
        </a:spcBef>
        <a:spcAft>
          <a:spcPct val="0"/>
        </a:spcAft>
        <a:buClr>
          <a:srgbClr val="7F7F7F"/>
        </a:buClr>
        <a:buSzPct val="80000"/>
        <a:buFont typeface="Wingdings 2" pitchFamily="18" charset="2"/>
        <a:buChar char=""/>
        <a:defRPr kern="1200">
          <a:solidFill>
            <a:srgbClr val="595959"/>
          </a:solidFill>
          <a:latin typeface="+mn-lt"/>
          <a:ea typeface="+mn-ea"/>
          <a:cs typeface="+mn-cs"/>
        </a:defRPr>
      </a:lvl2pPr>
      <a:lvl3pPr marL="1023938" indent="-341313" algn="l" rtl="0" eaLnBrk="0" fontAlgn="base" hangingPunct="0">
        <a:spcBef>
          <a:spcPts val="1500"/>
        </a:spcBef>
        <a:spcAft>
          <a:spcPct val="0"/>
        </a:spcAft>
        <a:buClr>
          <a:srgbClr val="7F7F7F"/>
        </a:buClr>
        <a:buSzPct val="80000"/>
        <a:buFont typeface="Wingdings 2" pitchFamily="18" charset="2"/>
        <a:buChar char=""/>
        <a:defRPr kern="1200">
          <a:solidFill>
            <a:srgbClr val="595959"/>
          </a:solidFill>
          <a:latin typeface="+mn-lt"/>
          <a:ea typeface="+mn-ea"/>
          <a:cs typeface="+mn-cs"/>
        </a:defRPr>
      </a:lvl3pPr>
      <a:lvl4pPr marL="1377950" indent="-354013" algn="l" rtl="0" eaLnBrk="0" fontAlgn="base" hangingPunct="0">
        <a:spcBef>
          <a:spcPts val="1500"/>
        </a:spcBef>
        <a:spcAft>
          <a:spcPct val="0"/>
        </a:spcAft>
        <a:buClr>
          <a:srgbClr val="7F7F7F"/>
        </a:buClr>
        <a:buSzPct val="80000"/>
        <a:buFont typeface="Wingdings 2" pitchFamily="18" charset="2"/>
        <a:buChar char=""/>
        <a:defRPr kern="1200">
          <a:solidFill>
            <a:srgbClr val="595959"/>
          </a:solidFill>
          <a:latin typeface="+mn-lt"/>
          <a:ea typeface="+mn-ea"/>
          <a:cs typeface="+mn-cs"/>
        </a:defRPr>
      </a:lvl4pPr>
      <a:lvl5pPr marL="1719263" indent="-341313" algn="l" rtl="0" eaLnBrk="0" fontAlgn="base" hangingPunct="0">
        <a:spcBef>
          <a:spcPts val="1500"/>
        </a:spcBef>
        <a:spcAft>
          <a:spcPct val="0"/>
        </a:spcAft>
        <a:buClr>
          <a:srgbClr val="7F7F7F"/>
        </a:buClr>
        <a:buSzPct val="80000"/>
        <a:buFont typeface="Wingdings 2" pitchFamily="18" charset="2"/>
        <a:buChar char=""/>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arhivurokov.ru/kopilka/up/html/2016/12/09/k_584aef1e81524/img_user_file_584aef1e82499_15.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cmpd="thinThick">
            <a:solidFill>
              <a:schemeClr val="bg2">
                <a:lumMod val="50000"/>
              </a:schemeClr>
            </a:solidFill>
          </a:ln>
        </p:spPr>
      </p:pic>
    </p:spTree>
    <p:extLst>
      <p:ext uri="{BB962C8B-B14F-4D97-AF65-F5344CB8AC3E}">
        <p14:creationId xmlns:p14="http://schemas.microsoft.com/office/powerpoint/2010/main" val="3804208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otomagiks.ru/img-q5y5x5n4g4041446i4q45436q5p5s2p4u4/wp-content/uploads/2017/04/14056-obrazec-akta-na-spisanie-stroymateriala-m-29.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3" name="TextBox 2"/>
          <p:cNvSpPr txBox="1"/>
          <p:nvPr/>
        </p:nvSpPr>
        <p:spPr>
          <a:xfrm>
            <a:off x="2411760" y="5013176"/>
            <a:ext cx="184731" cy="369332"/>
          </a:xfrm>
          <a:prstGeom prst="rect">
            <a:avLst/>
          </a:prstGeom>
          <a:noFill/>
        </p:spPr>
        <p:txBody>
          <a:bodyPr wrap="none" rtlCol="0">
            <a:spAutoFit/>
          </a:bodyPr>
          <a:lstStyle/>
          <a:p>
            <a:endParaRPr lang="ru-RU" dirty="0"/>
          </a:p>
        </p:txBody>
      </p:sp>
      <p:sp>
        <p:nvSpPr>
          <p:cNvPr id="5" name="TextBox 4"/>
          <p:cNvSpPr txBox="1"/>
          <p:nvPr/>
        </p:nvSpPr>
        <p:spPr>
          <a:xfrm>
            <a:off x="1979713" y="3645024"/>
            <a:ext cx="6552728" cy="1631216"/>
          </a:xfrm>
          <a:prstGeom prst="rect">
            <a:avLst/>
          </a:prstGeom>
          <a:noFill/>
        </p:spPr>
        <p:txBody>
          <a:bodyPr wrap="square" rtlCol="0">
            <a:spAutoFit/>
          </a:bodyPr>
          <a:lstStyle/>
          <a:p>
            <a:r>
              <a:rPr lang="ru-RU" sz="2000" dirty="0" smtClean="0">
                <a:latin typeface="Calibri" panose="020F0502020204030204" pitchFamily="34" charset="0"/>
                <a:cs typeface="Calibri" panose="020F0502020204030204" pitchFamily="34" charset="0"/>
              </a:rPr>
              <a:t> ПО РЕЗУЛЬТАТАМ ПЕДАГОГИЧЕСКОЙ ДИАГНОСТИКИ 89% КОЛЛЕКТИВА ГРУППЫ ДЕТЕЙ ОСВОИЛИ ПРОЙДЕННЫЙ МАТЕРИАЛ; </a:t>
            </a:r>
          </a:p>
          <a:p>
            <a:r>
              <a:rPr lang="ru-RU" sz="2000" dirty="0" smtClean="0">
                <a:latin typeface="Calibri" panose="020F0502020204030204" pitchFamily="34" charset="0"/>
                <a:cs typeface="Calibri" panose="020F0502020204030204" pitchFamily="34" charset="0"/>
              </a:rPr>
              <a:t>78 % КОЛЛЕКТИВА ГРУППЫ ПОСЕЩАЛИ ДОПОЛНИТЕЛЬНО КРУЖКИ В ДЕТСКОМ САДУ.</a:t>
            </a: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0179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8532440" cy="526297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ТЕМА САМООБРАЗОВАНИЯ : « ПОЗНАВАТЕЛЬНО-ИССЛЕДОВАТЕЛЬСКАЯ ДЕЯТЕЛЬНОСТЬ ДЕТЕЙ СТАРШЕГО ДОШКОЛЬНОГО ВОЗРАСТА»</a:t>
            </a:r>
          </a:p>
          <a:p>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ЦЕЛЬ РАБОТЫ: </a:t>
            </a:r>
            <a:r>
              <a:rPr lang="ru-RU" sz="2800" dirty="0" smtClean="0"/>
              <a:t>создать </a:t>
            </a:r>
            <a:r>
              <a:rPr lang="ru-RU" sz="2800" dirty="0"/>
              <a:t>оптимальные условия для развития познавательно-исследовательской деятельности старших дошкольников как основы интеллектуально – личностного, творческого развития; объединить усилия педагогов и родителей для развития познавательно-исследовательской деятельности старших дошкольников.</a:t>
            </a:r>
            <a:endPar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228727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908721"/>
            <a:ext cx="4223660" cy="1656184"/>
          </a:xfrm>
        </p:spPr>
        <p:txBody>
          <a:bodyPr/>
          <a:lstStyle/>
          <a:p>
            <a:r>
              <a:rPr lang="ru-RU" sz="2000" dirty="0" smtClean="0"/>
              <a:t>Февраль 2017 год</a:t>
            </a:r>
            <a:r>
              <a:rPr lang="ru-RU" sz="2000" dirty="0"/>
              <a:t/>
            </a:r>
            <a:br>
              <a:rPr lang="ru-RU" sz="2000" dirty="0"/>
            </a:br>
            <a:r>
              <a:rPr lang="ru-RU" sz="2000" dirty="0" smtClean="0">
                <a:solidFill>
                  <a:srgbClr val="FF0000"/>
                </a:solidFill>
              </a:rPr>
              <a:t>Тематическая проверка по теме: « Организация опытно-экспериментальной деятельности»</a:t>
            </a:r>
            <a:endParaRPr lang="ru-RU" sz="2000" dirty="0">
              <a:solidFill>
                <a:srgbClr val="FF0000"/>
              </a:solidFill>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6296" y="188640"/>
            <a:ext cx="1584176" cy="2232248"/>
          </a:xfrm>
          <a:ln w="57150">
            <a:solidFill>
              <a:srgbClr val="FF0000"/>
            </a:solidFill>
          </a:ln>
        </p:spPr>
      </p:pic>
      <p:sp>
        <p:nvSpPr>
          <p:cNvPr id="4" name="Текст 3"/>
          <p:cNvSpPr>
            <a:spLocks noGrp="1"/>
          </p:cNvSpPr>
          <p:nvPr>
            <p:ph type="body" sz="half" idx="2"/>
          </p:nvPr>
        </p:nvSpPr>
        <p:spPr>
          <a:xfrm>
            <a:off x="179512" y="2708920"/>
            <a:ext cx="4284913" cy="2928400"/>
          </a:xfrm>
        </p:spPr>
        <p:txBody>
          <a:bodyPr>
            <a:normAutofit fontScale="92500" lnSpcReduction="20000"/>
          </a:bodyPr>
          <a:lstStyle/>
          <a:p>
            <a:r>
              <a:rPr lang="ru-RU" sz="2400" dirty="0" smtClean="0">
                <a:solidFill>
                  <a:srgbClr val="002060"/>
                </a:solidFill>
              </a:rPr>
              <a:t>Открытое занятие по опытно-экспериментальной деятельности:</a:t>
            </a:r>
          </a:p>
          <a:p>
            <a:r>
              <a:rPr lang="ru-RU" sz="2400" dirty="0" smtClean="0">
                <a:solidFill>
                  <a:srgbClr val="002060"/>
                </a:solidFill>
              </a:rPr>
              <a:t>« Город волшебства»</a:t>
            </a:r>
          </a:p>
          <a:p>
            <a:r>
              <a:rPr lang="ru-RU" sz="1600" b="1" dirty="0">
                <a:solidFill>
                  <a:schemeClr val="tx1"/>
                </a:solidFill>
              </a:rPr>
              <a:t>Цель:</a:t>
            </a:r>
            <a:r>
              <a:rPr lang="ru-RU" dirty="0"/>
              <a:t> </a:t>
            </a:r>
            <a:r>
              <a:rPr lang="ru-RU" sz="1800" dirty="0"/>
              <a:t>Создание условий, способствующих развитию у детей познавательной активности, любознательности, стремления к самостоятельному познанию и размышлению через </a:t>
            </a:r>
            <a:r>
              <a:rPr lang="ru-RU" sz="1800" dirty="0" smtClean="0"/>
              <a:t>экспериментирование</a:t>
            </a:r>
            <a:r>
              <a:rPr lang="ru-RU" dirty="0" smtClean="0"/>
              <a:t>.</a:t>
            </a:r>
          </a:p>
          <a:p>
            <a:endParaRPr lang="ru-RU" dirty="0"/>
          </a:p>
        </p:txBody>
      </p:sp>
      <p:sp>
        <p:nvSpPr>
          <p:cNvPr id="7" name="TextBox 6"/>
          <p:cNvSpPr txBox="1"/>
          <p:nvPr/>
        </p:nvSpPr>
        <p:spPr>
          <a:xfrm>
            <a:off x="4355976" y="280301"/>
            <a:ext cx="2664296" cy="1754326"/>
          </a:xfrm>
          <a:prstGeom prst="rect">
            <a:avLst/>
          </a:prstGeom>
          <a:noFill/>
          <a:ln>
            <a:noFill/>
          </a:ln>
        </p:spPr>
        <p:txBody>
          <a:bodyPr wrap="square" rtlCol="0">
            <a:spAutoFit/>
          </a:bodyPr>
          <a:lstStyle/>
          <a:p>
            <a:r>
              <a:rPr lang="ru-RU" dirty="0" smtClean="0"/>
              <a:t>Грамота</a:t>
            </a:r>
          </a:p>
          <a:p>
            <a:r>
              <a:rPr lang="ru-RU" dirty="0" smtClean="0"/>
              <a:t> за участие в смотре конкурсе « Лучший уголок по экспериментированию»</a:t>
            </a:r>
            <a:endParaRPr lang="ru-RU"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804633"/>
            <a:ext cx="1260538" cy="1440160"/>
          </a:xfrm>
          <a:prstGeom prst="rect">
            <a:avLst/>
          </a:prstGeom>
          <a:ln w="19050">
            <a:solidFill>
              <a:srgbClr val="FF0000"/>
            </a:solidFill>
          </a:ln>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010" y="3080447"/>
            <a:ext cx="1367135" cy="1512168"/>
          </a:xfrm>
          <a:prstGeom prst="rect">
            <a:avLst/>
          </a:prstGeom>
          <a:ln w="28575">
            <a:solidFill>
              <a:srgbClr val="FF0000"/>
            </a:solidFill>
          </a:ln>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4792" y="2576238"/>
            <a:ext cx="1901956" cy="1426467"/>
          </a:xfrm>
          <a:prstGeom prst="rect">
            <a:avLst/>
          </a:prstGeom>
          <a:ln w="28575">
            <a:solidFill>
              <a:srgbClr val="FF0000"/>
            </a:solidFill>
          </a:ln>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6208" y="4221088"/>
            <a:ext cx="1728192" cy="1296144"/>
          </a:xfrm>
          <a:prstGeom prst="rect">
            <a:avLst/>
          </a:prstGeom>
          <a:ln w="28575">
            <a:solidFill>
              <a:srgbClr val="FF0000"/>
            </a:solidFill>
          </a:ln>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9290" y="5373216"/>
            <a:ext cx="1795362" cy="1346522"/>
          </a:xfrm>
          <a:prstGeom prst="rect">
            <a:avLst/>
          </a:prstGeom>
          <a:ln w="28575">
            <a:solidFill>
              <a:srgbClr val="FF0000"/>
            </a:solidFill>
          </a:ln>
        </p:spPr>
      </p:pic>
      <p:pic>
        <p:nvPicPr>
          <p:cNvPr id="14" name="Рисунок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9632" y="5495602"/>
            <a:ext cx="1632181" cy="1224136"/>
          </a:xfrm>
          <a:prstGeom prst="rect">
            <a:avLst/>
          </a:prstGeom>
          <a:ln w="28575">
            <a:solidFill>
              <a:srgbClr val="FF0000"/>
            </a:solidFill>
          </a:ln>
        </p:spPr>
      </p:pic>
      <p:pic>
        <p:nvPicPr>
          <p:cNvPr id="15" name="Рисунок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1880" y="4803998"/>
            <a:ext cx="1901956" cy="1426467"/>
          </a:xfrm>
          <a:prstGeom prst="rect">
            <a:avLst/>
          </a:prstGeom>
          <a:ln w="28575">
            <a:solidFill>
              <a:srgbClr val="FF0000"/>
            </a:solidFill>
          </a:ln>
        </p:spPr>
      </p:pic>
      <p:pic>
        <p:nvPicPr>
          <p:cNvPr id="16" name="Рисунок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51920" y="3475170"/>
            <a:ext cx="1406760" cy="1055070"/>
          </a:xfrm>
          <a:prstGeom prst="rect">
            <a:avLst/>
          </a:prstGeom>
          <a:ln w="28575">
            <a:solidFill>
              <a:srgbClr val="FF0000"/>
            </a:solidFill>
          </a:ln>
        </p:spPr>
      </p:pic>
    </p:spTree>
    <p:extLst>
      <p:ext uri="{BB962C8B-B14F-4D97-AF65-F5344CB8AC3E}">
        <p14:creationId xmlns:p14="http://schemas.microsoft.com/office/powerpoint/2010/main" val="62048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monedome.com/data/56ac1e721fcb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sp>
        <p:nvSpPr>
          <p:cNvPr id="5" name="TextBox 4"/>
          <p:cNvSpPr txBox="1"/>
          <p:nvPr/>
        </p:nvSpPr>
        <p:spPr>
          <a:xfrm>
            <a:off x="1324845" y="530097"/>
            <a:ext cx="6696744" cy="584775"/>
          </a:xfrm>
          <a:prstGeom prst="rect">
            <a:avLst/>
          </a:prstGeom>
          <a:noFill/>
        </p:spPr>
        <p:txBody>
          <a:bodyPr wrap="square" rtlCol="0">
            <a:spAutoFit/>
          </a:bodyPr>
          <a:lstStyle/>
          <a:p>
            <a:r>
              <a:rPr lang="ru-RU" sz="32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Взаимодействие с родителями:</a:t>
            </a:r>
            <a:endParaRPr lang="ru-RU" sz="32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7" name="TextBox 6"/>
          <p:cNvSpPr txBox="1"/>
          <p:nvPr/>
        </p:nvSpPr>
        <p:spPr>
          <a:xfrm>
            <a:off x="1324846" y="1237402"/>
            <a:ext cx="6479660" cy="2246769"/>
          </a:xfrm>
          <a:prstGeom prst="rect">
            <a:avLst/>
          </a:prstGeom>
          <a:noFill/>
        </p:spPr>
        <p:txBody>
          <a:bodyPr wrap="square" rtlCol="0">
            <a:spAutoFit/>
          </a:bodyPr>
          <a:lstStyle/>
          <a:p>
            <a:pPr marL="342900" indent="-342900">
              <a:buFont typeface="Arial" panose="020B0604020202020204" pitchFamily="34" charset="0"/>
              <a:buChar char="•"/>
            </a:pPr>
            <a:r>
              <a:rPr lang="ru-RU" sz="2800" b="1" dirty="0" smtClean="0">
                <a:latin typeface="Calibri Light" panose="020F0302020204030204" pitchFamily="34" charset="0"/>
                <a:cs typeface="Calibri Light" panose="020F0302020204030204" pitchFamily="34" charset="0"/>
              </a:rPr>
              <a:t>Родительские собрания;</a:t>
            </a:r>
          </a:p>
          <a:p>
            <a:pPr marL="342900" indent="-342900">
              <a:buFont typeface="Arial" panose="020B0604020202020204" pitchFamily="34" charset="0"/>
              <a:buChar char="•"/>
            </a:pPr>
            <a:r>
              <a:rPr lang="ru-RU" sz="2800" b="1" dirty="0" smtClean="0">
                <a:latin typeface="Calibri Light" panose="020F0302020204030204" pitchFamily="34" charset="0"/>
                <a:cs typeface="Calibri Light" panose="020F0302020204030204" pitchFamily="34" charset="0"/>
              </a:rPr>
              <a:t>Групповые консультации;</a:t>
            </a:r>
          </a:p>
          <a:p>
            <a:pPr marL="342900" indent="-342900">
              <a:buFont typeface="Arial" panose="020B0604020202020204" pitchFamily="34" charset="0"/>
              <a:buChar char="•"/>
            </a:pPr>
            <a:r>
              <a:rPr lang="ru-RU" sz="2800" b="1" dirty="0" smtClean="0">
                <a:latin typeface="Calibri Light" panose="020F0302020204030204" pitchFamily="34" charset="0"/>
                <a:cs typeface="Calibri Light" panose="020F0302020204030204" pitchFamily="34" charset="0"/>
              </a:rPr>
              <a:t>Ежедневные беседы;</a:t>
            </a:r>
          </a:p>
          <a:p>
            <a:pPr marL="342900" indent="-342900">
              <a:buFont typeface="Arial" panose="020B0604020202020204" pitchFamily="34" charset="0"/>
              <a:buChar char="•"/>
            </a:pPr>
            <a:r>
              <a:rPr lang="ru-RU" sz="2800" b="1" dirty="0" smtClean="0">
                <a:latin typeface="Calibri Light" panose="020F0302020204030204" pitchFamily="34" charset="0"/>
                <a:cs typeface="Calibri Light" panose="020F0302020204030204" pitchFamily="34" charset="0"/>
              </a:rPr>
              <a:t>Наглядно-текстовая информация;</a:t>
            </a:r>
          </a:p>
          <a:p>
            <a:pPr marL="342900" indent="-342900">
              <a:buFont typeface="Arial" panose="020B0604020202020204" pitchFamily="34" charset="0"/>
              <a:buChar char="•"/>
            </a:pPr>
            <a:r>
              <a:rPr lang="ru-RU" sz="2800" b="1" dirty="0" smtClean="0">
                <a:latin typeface="Calibri Light" panose="020F0302020204030204" pitchFamily="34" charset="0"/>
                <a:cs typeface="Calibri Light" panose="020F0302020204030204" pitchFamily="34" charset="0"/>
              </a:rPr>
              <a:t>Совместные праздники, развлечения</a:t>
            </a:r>
            <a:r>
              <a:rPr lang="ru-RU" sz="2800" dirty="0" smtClean="0">
                <a:latin typeface="Calibri Light" panose="020F0302020204030204" pitchFamily="34" charset="0"/>
                <a:cs typeface="Calibri Light" panose="020F0302020204030204" pitchFamily="34" charset="0"/>
              </a:rPr>
              <a:t>.</a:t>
            </a:r>
            <a:endParaRPr lang="ru-RU"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16934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1qsm8gx115ipa.cloudfront.net/_900316.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7535"/>
          </a:xfrm>
          <a:prstGeom prst="rect">
            <a:avLst/>
          </a:prstGeom>
          <a:noFill/>
          <a:ln>
            <a:noFill/>
          </a:ln>
        </p:spPr>
      </p:pic>
      <p:sp>
        <p:nvSpPr>
          <p:cNvPr id="5" name="TextBox 4"/>
          <p:cNvSpPr txBox="1"/>
          <p:nvPr/>
        </p:nvSpPr>
        <p:spPr>
          <a:xfrm>
            <a:off x="2699792" y="692696"/>
            <a:ext cx="6444208" cy="3046988"/>
          </a:xfrm>
          <a:prstGeom prst="rect">
            <a:avLst/>
          </a:prstGeom>
          <a:noFill/>
        </p:spPr>
        <p:txBody>
          <a:bodyPr wrap="square" rtlCol="0">
            <a:spAutoFit/>
          </a:bodyPr>
          <a:lstStyle/>
          <a:p>
            <a:r>
              <a:rPr lang="ru-RU" sz="2400" b="1" i="1" dirty="0" smtClean="0">
                <a:latin typeface="Calibri Light" panose="020F0302020204030204" pitchFamily="34" charset="0"/>
                <a:cs typeface="Calibri Light" panose="020F0302020204030204" pitchFamily="34" charset="0"/>
              </a:rPr>
              <a:t>«В сентябре каждый рад- нас встречает детский сад!»</a:t>
            </a:r>
          </a:p>
          <a:p>
            <a:r>
              <a:rPr lang="ru-RU" sz="2400" b="1" i="1" dirty="0" smtClean="0">
                <a:latin typeface="Calibri Light" panose="020F0302020204030204" pitchFamily="34" charset="0"/>
                <a:cs typeface="Calibri Light" panose="020F0302020204030204" pitchFamily="34" charset="0"/>
              </a:rPr>
              <a:t>Цель: Установить между родителями контакт, сформировать у них положительный настрой. </a:t>
            </a:r>
            <a:r>
              <a:rPr lang="ru-RU" sz="2400" b="1" i="1" dirty="0">
                <a:latin typeface="Calibri Light" panose="020F0302020204030204" pitchFamily="34" charset="0"/>
                <a:cs typeface="Calibri Light" panose="020F0302020204030204" pitchFamily="34" charset="0"/>
              </a:rPr>
              <a:t>П</a:t>
            </a:r>
            <a:r>
              <a:rPr lang="ru-RU" sz="2400" b="1" i="1" dirty="0" smtClean="0">
                <a:latin typeface="Calibri Light" panose="020F0302020204030204" pitchFamily="34" charset="0"/>
                <a:cs typeface="Calibri Light" panose="020F0302020204030204" pitchFamily="34" charset="0"/>
              </a:rPr>
              <a:t>ознакомить родителей  наших воспитанников с задачами воспитания и обучения на текущий год.</a:t>
            </a:r>
          </a:p>
          <a:p>
            <a:r>
              <a:rPr lang="ru-RU" sz="2400" b="1" i="1" dirty="0" smtClean="0">
                <a:latin typeface="Calibri Light" panose="020F0302020204030204" pitchFamily="34" charset="0"/>
                <a:cs typeface="Calibri Light" panose="020F0302020204030204" pitchFamily="34" charset="0"/>
              </a:rPr>
              <a:t>Присутствовало- 16 человек</a:t>
            </a:r>
            <a:endParaRPr lang="ru-RU" sz="2400" b="1"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62565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1qsm8gx115ipa.cloudfront.net/_900316.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7535"/>
          </a:xfrm>
          <a:prstGeom prst="rect">
            <a:avLst/>
          </a:prstGeom>
          <a:noFill/>
          <a:ln>
            <a:noFill/>
          </a:ln>
        </p:spPr>
      </p:pic>
      <p:sp>
        <p:nvSpPr>
          <p:cNvPr id="3" name="TextBox 2"/>
          <p:cNvSpPr txBox="1"/>
          <p:nvPr/>
        </p:nvSpPr>
        <p:spPr>
          <a:xfrm>
            <a:off x="2555776" y="764704"/>
            <a:ext cx="6094684" cy="4031873"/>
          </a:xfrm>
          <a:prstGeom prst="rect">
            <a:avLst/>
          </a:prstGeom>
          <a:noFill/>
        </p:spPr>
        <p:txBody>
          <a:bodyPr wrap="square" rtlCol="0">
            <a:spAutoFit/>
          </a:bodyPr>
          <a:lstStyle/>
          <a:p>
            <a:r>
              <a:rPr lang="ru-RU" sz="3200" b="1" i="1" dirty="0" smtClean="0">
                <a:latin typeface="Calibri Light" panose="020F0302020204030204" pitchFamily="34" charset="0"/>
                <a:cs typeface="Calibri Light" panose="020F0302020204030204" pitchFamily="34" charset="0"/>
              </a:rPr>
              <a:t>« Детский сад- мой второй дом!»</a:t>
            </a:r>
          </a:p>
          <a:p>
            <a:r>
              <a:rPr lang="ru-RU" sz="3200" b="1" i="1" dirty="0" smtClean="0">
                <a:latin typeface="Calibri Light" panose="020F0302020204030204" pitchFamily="34" charset="0"/>
                <a:cs typeface="Calibri Light" panose="020F0302020204030204" pitchFamily="34" charset="0"/>
              </a:rPr>
              <a:t>Цель: для успешного развития и воспитания детей, необходимо совместными усилиями воспитателям и родителям создать благоприятный эмоциональный климат в группе.</a:t>
            </a:r>
          </a:p>
          <a:p>
            <a:r>
              <a:rPr lang="ru-RU" sz="3200" b="1" i="1" dirty="0" smtClean="0">
                <a:latin typeface="Calibri Light" panose="020F0302020204030204" pitchFamily="34" charset="0"/>
                <a:cs typeface="Calibri Light" panose="020F0302020204030204" pitchFamily="34" charset="0"/>
              </a:rPr>
              <a:t>Присутствовало – 20 человек</a:t>
            </a:r>
            <a:endParaRPr lang="ru-RU" sz="3200" b="1"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15319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1qsm8gx115ipa.cloudfront.net/_900316.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7535"/>
          </a:xfrm>
          <a:prstGeom prst="rect">
            <a:avLst/>
          </a:prstGeom>
          <a:noFill/>
          <a:ln>
            <a:noFill/>
          </a:ln>
        </p:spPr>
      </p:pic>
      <p:sp>
        <p:nvSpPr>
          <p:cNvPr id="3" name="TextBox 2"/>
          <p:cNvSpPr txBox="1"/>
          <p:nvPr/>
        </p:nvSpPr>
        <p:spPr>
          <a:xfrm>
            <a:off x="2699793" y="620688"/>
            <a:ext cx="5200334" cy="4524315"/>
          </a:xfrm>
          <a:prstGeom prst="rect">
            <a:avLst/>
          </a:prstGeom>
          <a:noFill/>
        </p:spPr>
        <p:txBody>
          <a:bodyPr wrap="square" rtlCol="0">
            <a:spAutoFit/>
          </a:bodyPr>
          <a:lstStyle/>
          <a:p>
            <a:r>
              <a:rPr lang="ru-RU" sz="3200" b="1" i="1" dirty="0" smtClean="0">
                <a:latin typeface="Calibri Light" panose="020F0302020204030204" pitchFamily="34" charset="0"/>
                <a:cs typeface="Calibri Light" panose="020F0302020204030204" pitchFamily="34" charset="0"/>
              </a:rPr>
              <a:t>« Путешествие в Страну невыученных уроков»</a:t>
            </a:r>
          </a:p>
          <a:p>
            <a:r>
              <a:rPr lang="ru-RU" sz="3200" b="1" i="1" dirty="0" smtClean="0">
                <a:latin typeface="Calibri Light" panose="020F0302020204030204" pitchFamily="34" charset="0"/>
                <a:cs typeface="Calibri Light" panose="020F0302020204030204" pitchFamily="34" charset="0"/>
              </a:rPr>
              <a:t>Цель: закрепить знания полученные в течении года; создать благоприятный климат при работе детей и родителей.</a:t>
            </a:r>
          </a:p>
          <a:p>
            <a:r>
              <a:rPr lang="ru-RU" sz="3200" b="1" i="1" dirty="0" smtClean="0">
                <a:latin typeface="Calibri Light" panose="020F0302020204030204" pitchFamily="34" charset="0"/>
                <a:cs typeface="Calibri Light" panose="020F0302020204030204" pitchFamily="34" charset="0"/>
              </a:rPr>
              <a:t>Присутствовало – 20 человек.</a:t>
            </a:r>
            <a:endParaRPr lang="ru-RU" sz="3200" b="1"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27214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10" y="201075"/>
            <a:ext cx="2469081" cy="1851811"/>
          </a:xfrm>
          <a:prstGeom prst="rect">
            <a:avLst/>
          </a:prstGeom>
          <a:ln w="38100">
            <a:solidFill>
              <a:srgbClr val="FF0000"/>
            </a:solidFill>
          </a:ln>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1584913"/>
            <a:ext cx="2469293" cy="1851970"/>
          </a:xfrm>
          <a:prstGeom prst="rect">
            <a:avLst/>
          </a:prstGeom>
          <a:ln w="38100">
            <a:solidFill>
              <a:srgbClr val="FF0000"/>
            </a:solidFill>
          </a:ln>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96530"/>
            <a:ext cx="2965567" cy="2224175"/>
          </a:xfrm>
          <a:prstGeom prst="rect">
            <a:avLst/>
          </a:prstGeom>
          <a:ln w="38100">
            <a:solidFill>
              <a:srgbClr val="FF0000"/>
            </a:solidFill>
          </a:ln>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4437112"/>
            <a:ext cx="2943526" cy="2207645"/>
          </a:xfrm>
          <a:prstGeom prst="rect">
            <a:avLst/>
          </a:prstGeom>
          <a:ln w="38100">
            <a:solidFill>
              <a:srgbClr val="FF0000"/>
            </a:solidFill>
          </a:ln>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2" y="4721621"/>
            <a:ext cx="2745698" cy="2059274"/>
          </a:xfrm>
          <a:prstGeom prst="rect">
            <a:avLst/>
          </a:prstGeom>
          <a:ln w="38100">
            <a:solidFill>
              <a:srgbClr val="FF0000"/>
            </a:solidFill>
          </a:ln>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1960" y="3068960"/>
            <a:ext cx="2592288" cy="1944216"/>
          </a:xfrm>
          <a:prstGeom prst="rect">
            <a:avLst/>
          </a:prstGeom>
          <a:ln w="38100">
            <a:solidFill>
              <a:srgbClr val="FF0000"/>
            </a:solidFill>
          </a:ln>
        </p:spPr>
      </p:pic>
    </p:spTree>
    <p:extLst>
      <p:ext uri="{BB962C8B-B14F-4D97-AF65-F5344CB8AC3E}">
        <p14:creationId xmlns:p14="http://schemas.microsoft.com/office/powerpoint/2010/main" val="60699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monedome.com/data/56ac1e721fcb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sp>
        <p:nvSpPr>
          <p:cNvPr id="2" name="TextBox 1"/>
          <p:cNvSpPr txBox="1"/>
          <p:nvPr/>
        </p:nvSpPr>
        <p:spPr>
          <a:xfrm>
            <a:off x="1915739" y="836711"/>
            <a:ext cx="184731" cy="646331"/>
          </a:xfrm>
          <a:prstGeom prst="rect">
            <a:avLst/>
          </a:prstGeom>
          <a:noFill/>
        </p:spPr>
        <p:txBody>
          <a:bodyPr wrap="none" rtlCol="0">
            <a:spAutoFit/>
          </a:bodyPr>
          <a:lstStyle/>
          <a:p>
            <a:endParaRPr lang="ru-RU" sz="36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4" name="Прямоугольник 3"/>
          <p:cNvSpPr/>
          <p:nvPr/>
        </p:nvSpPr>
        <p:spPr>
          <a:xfrm>
            <a:off x="1187624" y="404665"/>
            <a:ext cx="7632847" cy="1224136"/>
          </a:xfrm>
          <a:prstGeom prst="rect">
            <a:avLst/>
          </a:prstGeom>
          <a:noFill/>
        </p:spPr>
        <p:txBody>
          <a:bodyPr wrap="none" lIns="91440" tIns="45720" rIns="91440" bIns="45720">
            <a:prstTxWarp prst="textWave1">
              <a:avLst/>
            </a:prstTxWarp>
            <a:spAutoFit/>
          </a:bodyPr>
          <a:lstStyle/>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Light" panose="020F0302020204030204" pitchFamily="34" charset="0"/>
                <a:cs typeface="Calibri Light" panose="020F0302020204030204" pitchFamily="34" charset="0"/>
              </a:rPr>
              <a:t>Участие </a:t>
            </a: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Light" panose="020F0302020204030204" pitchFamily="34" charset="0"/>
                <a:cs typeface="Calibri Light" panose="020F0302020204030204" pitchFamily="34" charset="0"/>
              </a:rPr>
              <a:t>в </a:t>
            </a: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Light" panose="020F0302020204030204" pitchFamily="34" charset="0"/>
                <a:cs typeface="Calibri Light" panose="020F0302020204030204" pitchFamily="34" charset="0"/>
              </a:rPr>
              <a:t>мероприятиях ДОУ </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Light" panose="020F0302020204030204" pitchFamily="34" charset="0"/>
                <a:cs typeface="Calibri Light" panose="020F0302020204030204" pitchFamily="34" charset="0"/>
              </a:rPr>
              <a:t>:</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97708"/>
            <a:ext cx="2906444" cy="213621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2708921"/>
            <a:ext cx="3198915" cy="222910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977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monedome.com/data/56ac1e721fcb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sp>
        <p:nvSpPr>
          <p:cNvPr id="2" name="TextBox 1"/>
          <p:cNvSpPr txBox="1"/>
          <p:nvPr/>
        </p:nvSpPr>
        <p:spPr>
          <a:xfrm>
            <a:off x="1915739" y="836711"/>
            <a:ext cx="6583854" cy="2954655"/>
          </a:xfrm>
          <a:prstGeom prst="rect">
            <a:avLst/>
          </a:prstGeom>
          <a:noFill/>
        </p:spPr>
        <p:txBody>
          <a:bodyPr wrap="none" rtlCol="0">
            <a:spAutoFit/>
          </a:bodyPr>
          <a:lstStyle/>
          <a:p>
            <a:r>
              <a:rPr lang="ru-RU" sz="36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Руководитель  кружка </a:t>
            </a:r>
          </a:p>
          <a:p>
            <a:r>
              <a:rPr lang="ru-RU" sz="36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ru-RU" sz="36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 Волшебная иголочка»</a:t>
            </a:r>
          </a:p>
          <a:p>
            <a:r>
              <a:rPr lang="ru-RU" sz="36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Цель программы</a:t>
            </a:r>
            <a:r>
              <a:rPr lang="ru-RU" sz="36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ru-RU" sz="2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ознакомление </a:t>
            </a:r>
            <a:r>
              <a:rPr lang="ru-RU" sz="2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старших </a:t>
            </a:r>
            <a:endParaRPr lang="ru-RU" sz="2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r>
              <a:rPr lang="ru-RU" sz="2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д</a:t>
            </a:r>
            <a:r>
              <a:rPr lang="ru-RU" sz="2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ошкольников  с </a:t>
            </a:r>
            <a:r>
              <a:rPr lang="ru-RU" sz="2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доступным их возрасту видом </a:t>
            </a:r>
            <a:endParaRPr lang="ru-RU" sz="2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r>
              <a:rPr lang="ru-RU" sz="2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художественного </a:t>
            </a:r>
            <a:r>
              <a:rPr lang="ru-RU" sz="2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труда - вышиванием и освоение позиции </a:t>
            </a:r>
          </a:p>
          <a:p>
            <a:r>
              <a:rPr lang="ru-RU" sz="2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субъекта элементарной трудовой деятельности.</a:t>
            </a:r>
          </a:p>
          <a:p>
            <a:r>
              <a:rPr lang="ru-RU"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592" y="3573016"/>
            <a:ext cx="2688299" cy="2016224"/>
          </a:xfrm>
          <a:prstGeom prst="rect">
            <a:avLst/>
          </a:prstGeom>
          <a:ln w="38100">
            <a:solidFill>
              <a:srgbClr val="FF0000"/>
            </a:solidFill>
          </a:ln>
        </p:spPr>
      </p:pic>
    </p:spTree>
    <p:extLst>
      <p:ext uri="{BB962C8B-B14F-4D97-AF65-F5344CB8AC3E}">
        <p14:creationId xmlns:p14="http://schemas.microsoft.com/office/powerpoint/2010/main" val="4164486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902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monedome.com/data/56ac1e721fcb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sp>
        <p:nvSpPr>
          <p:cNvPr id="2" name="TextBox 1"/>
          <p:cNvSpPr txBox="1"/>
          <p:nvPr/>
        </p:nvSpPr>
        <p:spPr>
          <a:xfrm>
            <a:off x="755577" y="836712"/>
            <a:ext cx="7776864" cy="646331"/>
          </a:xfrm>
          <a:prstGeom prst="rect">
            <a:avLst/>
          </a:prstGeom>
          <a:noFill/>
        </p:spPr>
        <p:txBody>
          <a:bodyPr wrap="square" rtlCol="0">
            <a:spAutoFit/>
          </a:bodyPr>
          <a:lstStyle/>
          <a:p>
            <a:r>
              <a:rPr lang="ru-RU" sz="36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Результат кружковой деятельности:</a:t>
            </a:r>
            <a:endParaRPr lang="ru-RU"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696660"/>
            <a:ext cx="2210567" cy="1657925"/>
          </a:xfrm>
          <a:prstGeom prst="rect">
            <a:avLst/>
          </a:prstGeom>
          <a:ln w="38100">
            <a:solidFill>
              <a:srgbClr val="FF0000"/>
            </a:solidFill>
          </a:ln>
        </p:spPr>
      </p:pic>
      <p:sp>
        <p:nvSpPr>
          <p:cNvPr id="7" name="TextBox 6"/>
          <p:cNvSpPr txBox="1"/>
          <p:nvPr/>
        </p:nvSpPr>
        <p:spPr>
          <a:xfrm>
            <a:off x="3923928" y="1483043"/>
            <a:ext cx="4320480" cy="707886"/>
          </a:xfrm>
          <a:prstGeom prst="rect">
            <a:avLst/>
          </a:prstGeom>
          <a:noFill/>
        </p:spPr>
        <p:txBody>
          <a:bodyPr wrap="square" rtlCol="0">
            <a:spAutoFit/>
          </a:bodyPr>
          <a:lstStyle/>
          <a:p>
            <a:r>
              <a:rPr lang="ru-RU" sz="2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Фото отчет работы кружка на концерте</a:t>
            </a:r>
          </a:p>
          <a:p>
            <a:r>
              <a:rPr lang="ru-RU" sz="2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ru-RU" sz="2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 Я – талантлив.»</a:t>
            </a:r>
            <a:endParaRPr lang="ru-RU" sz="2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168" y="2337306"/>
            <a:ext cx="1934056" cy="2736304"/>
          </a:xfrm>
          <a:prstGeom prst="rect">
            <a:avLst/>
          </a:prstGeom>
          <a:ln w="38100">
            <a:solidFill>
              <a:srgbClr val="FF0000"/>
            </a:solidFill>
          </a:ln>
        </p:spPr>
      </p:pic>
    </p:spTree>
    <p:extLst>
      <p:ext uri="{BB962C8B-B14F-4D97-AF65-F5344CB8AC3E}">
        <p14:creationId xmlns:p14="http://schemas.microsoft.com/office/powerpoint/2010/main" val="3877062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rowse-games.ru/gallery/besplatnye-shablony-dlya-detskih-prezentatsiy-83029-large.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0"/>
            <a:ext cx="8066732" cy="13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361" y="1010120"/>
            <a:ext cx="7636172" cy="483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53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23352"/>
            <a:ext cx="2664296" cy="3769447"/>
          </a:xfrm>
          <a:prstGeom prst="rect">
            <a:avLst/>
          </a:prstGeom>
          <a:ln w="38100">
            <a:solidFill>
              <a:srgbClr val="FF0000"/>
            </a:solidFill>
          </a:ln>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23352"/>
            <a:ext cx="2675794" cy="375612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http://xn--80ahc0ablnj8h.xn--p1ai/ready-images/2216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2996952"/>
            <a:ext cx="2736304" cy="3600400"/>
          </a:xfrm>
          <a:prstGeom prst="rect">
            <a:avLst/>
          </a:prstGeom>
          <a:noFill/>
          <a:ln w="57150">
            <a:solidFill>
              <a:srgbClr val="FF0000"/>
            </a:solidFill>
          </a:ln>
        </p:spPr>
      </p:pic>
    </p:spTree>
    <p:extLst>
      <p:ext uri="{BB962C8B-B14F-4D97-AF65-F5344CB8AC3E}">
        <p14:creationId xmlns:p14="http://schemas.microsoft.com/office/powerpoint/2010/main" val="4141447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etsad-kitty.ru/uploads/posts/2010-08/1282764315_detyam-posv.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p14="http://schemas.microsoft.com/office/powerpoint/2010/main" val="2776732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im0-tub-ru.yandex.net/i?id=d8ffdf3c1471cc0c251a308edb186f63-l&amp;n=1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265537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p:spPr>
        <p:style>
          <a:lnRef idx="1">
            <a:schemeClr val="dk1"/>
          </a:lnRef>
          <a:fillRef idx="3">
            <a:schemeClr val="dk1"/>
          </a:fillRef>
          <a:effectRef idx="2">
            <a:schemeClr val="dk1"/>
          </a:effectRef>
          <a:fontRef idx="minor">
            <a:schemeClr val="lt1"/>
          </a:fontRef>
        </p:style>
      </p:pic>
      <p:sp>
        <p:nvSpPr>
          <p:cNvPr id="2" name="Прямоугольник 1"/>
          <p:cNvSpPr/>
          <p:nvPr/>
        </p:nvSpPr>
        <p:spPr>
          <a:xfrm>
            <a:off x="529867" y="0"/>
            <a:ext cx="8084264" cy="2554545"/>
          </a:xfrm>
          <a:prstGeom prst="rect">
            <a:avLst/>
          </a:prstGeom>
          <a:noFill/>
        </p:spPr>
        <p:txBody>
          <a:bodyPr wrap="none" lIns="91440" tIns="45720" rIns="91440" bIns="45720">
            <a:prstTxWarp prst="textDoubleWave1">
              <a:avLst/>
            </a:prstTxWarp>
            <a:spAutoFit/>
          </a:bodyPr>
          <a:lstStyle/>
          <a:p>
            <a:pPr algn="ctr"/>
            <a:r>
              <a:rPr lang="ru-RU"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Старшая группа</a:t>
            </a:r>
          </a:p>
          <a:p>
            <a:pPr algn="ctr"/>
            <a:r>
              <a:rPr lang="ru-RU"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Гномики»</a:t>
            </a:r>
            <a:endParaRPr lang="ru-RU"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13774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728" y="836712"/>
            <a:ext cx="184731" cy="1569660"/>
          </a:xfrm>
          <a:prstGeom prst="rect">
            <a:avLst/>
          </a:prstGeom>
          <a:noFill/>
        </p:spPr>
        <p:txBody>
          <a:bodyPr wrap="none" rtlCol="0">
            <a:spAutoFit/>
          </a:bodyPr>
          <a:lstStyle/>
          <a:p>
            <a:endParaRPr lang="ru-RU" sz="4800" dirty="0" smtClean="0">
              <a:latin typeface="Calibri Light" panose="020F0302020204030204" pitchFamily="34" charset="0"/>
              <a:cs typeface="Calibri Light" panose="020F0302020204030204" pitchFamily="34" charset="0"/>
            </a:endParaRPr>
          </a:p>
          <a:p>
            <a:endParaRPr lang="ru-RU" sz="4800" dirty="0">
              <a:latin typeface="Calibri Light" panose="020F0302020204030204" pitchFamily="34" charset="0"/>
              <a:cs typeface="Calibri Light" panose="020F0302020204030204" pitchFamily="34" charset="0"/>
            </a:endParaRPr>
          </a:p>
        </p:txBody>
      </p:sp>
      <p:pic>
        <p:nvPicPr>
          <p:cNvPr id="6" name="Рисунок 5" descr="http://browse-games.ru/gallery/besplatnye-shablony-dlya-detskih-prezentatsiy-83029-large.jpg"/>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144000" cy="6858000"/>
          </a:xfrm>
          <a:prstGeom prst="rect">
            <a:avLst/>
          </a:prstGeom>
          <a:noFill/>
          <a:ln>
            <a:noFill/>
          </a:ln>
        </p:spPr>
      </p:pic>
      <p:sp>
        <p:nvSpPr>
          <p:cNvPr id="8" name="TextBox 7"/>
          <p:cNvSpPr txBox="1"/>
          <p:nvPr/>
        </p:nvSpPr>
        <p:spPr>
          <a:xfrm>
            <a:off x="882507" y="162485"/>
            <a:ext cx="7919864" cy="6555641"/>
          </a:xfrm>
          <a:prstGeom prst="rect">
            <a:avLst/>
          </a:prstGeom>
          <a:noFill/>
          <a:scene3d>
            <a:camera prst="orthographicFront"/>
            <a:lightRig rig="threePt" dir="t"/>
          </a:scene3d>
          <a:sp3d>
            <a:bevelT w="165100" prst="coolSlant"/>
          </a:sp3d>
        </p:spPr>
        <p:txBody>
          <a:bodyPr wrap="square" rtlCol="0">
            <a:spAutoFit/>
          </a:bodyPr>
          <a:lstStyle/>
          <a:p>
            <a:r>
              <a:rPr lang="ru-RU" sz="40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В группе работают:</a:t>
            </a:r>
          </a:p>
          <a:p>
            <a:r>
              <a:rPr lang="ru-RU" sz="44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ru-RU" sz="2800" b="1" i="1" dirty="0" smtClean="0">
                <a:solidFill>
                  <a:srgbClr val="002060"/>
                </a:solidFill>
                <a:effectLst>
                  <a:outerShdw blurRad="38100" dist="38100" dir="2700000" algn="tl">
                    <a:srgbClr val="000000">
                      <a:alpha val="43137"/>
                    </a:srgbClr>
                  </a:outerShdw>
                </a:effectLst>
                <a:latin typeface="+mj-lt"/>
                <a:cs typeface="Calibri Light" panose="020F0302020204030204" pitchFamily="34" charset="0"/>
              </a:rPr>
              <a:t>Воспитатели:</a:t>
            </a:r>
          </a:p>
          <a:p>
            <a:r>
              <a:rPr lang="ru-RU" sz="24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Литовкина Елена Викторовна</a:t>
            </a:r>
          </a:p>
          <a:p>
            <a:r>
              <a:rPr lang="ru-RU" sz="2000" b="1" dirty="0" smtClean="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ru-RU" sz="2000" b="1" dirty="0" smtClean="0">
                <a:solidFill>
                  <a:srgbClr val="002060"/>
                </a:solidFill>
                <a:latin typeface="+mj-lt"/>
                <a:cs typeface="Calibri Light" panose="020F0302020204030204" pitchFamily="34" charset="0"/>
              </a:rPr>
              <a:t>Образование высшее педагогическое</a:t>
            </a:r>
          </a:p>
          <a:p>
            <a:r>
              <a:rPr lang="ru-RU" sz="2000" b="1" dirty="0" smtClean="0">
                <a:solidFill>
                  <a:srgbClr val="002060"/>
                </a:solidFill>
                <a:latin typeface="+mj-lt"/>
                <a:cs typeface="Calibri Light" panose="020F0302020204030204" pitchFamily="34" charset="0"/>
              </a:rPr>
              <a:t>      Высшая квалификационная категория</a:t>
            </a:r>
          </a:p>
          <a:p>
            <a:r>
              <a:rPr lang="ru-RU" sz="2000" b="1" dirty="0" smtClean="0">
                <a:solidFill>
                  <a:srgbClr val="002060"/>
                </a:solidFill>
                <a:latin typeface="+mj-lt"/>
                <a:cs typeface="Calibri Light" panose="020F0302020204030204" pitchFamily="34" charset="0"/>
              </a:rPr>
              <a:t>      Стаж педагогической работы - 3 года</a:t>
            </a:r>
          </a:p>
          <a:p>
            <a:r>
              <a:rPr lang="ru-RU" sz="20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           </a:t>
            </a:r>
            <a:r>
              <a:rPr lang="ru-RU" sz="2400" b="1" dirty="0" err="1"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Сайян</a:t>
            </a:r>
            <a:r>
              <a:rPr lang="ru-RU" sz="24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 </a:t>
            </a:r>
            <a:r>
              <a:rPr lang="ru-RU" sz="2400" b="1" dirty="0" err="1"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Гаяне</a:t>
            </a:r>
            <a:r>
              <a:rPr lang="ru-RU" sz="24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 </a:t>
            </a:r>
            <a:r>
              <a:rPr lang="ru-RU" sz="2400" b="1" dirty="0" err="1"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Владиевна</a:t>
            </a:r>
            <a:endParaRPr lang="ru-RU" sz="2000" b="1" dirty="0" smtClean="0">
              <a:solidFill>
                <a:srgbClr val="002060"/>
              </a:solidFill>
              <a:latin typeface="+mj-lt"/>
              <a:cs typeface="Calibri Light" panose="020F0302020204030204" pitchFamily="34" charset="0"/>
            </a:endParaRPr>
          </a:p>
          <a:p>
            <a:r>
              <a:rPr lang="ru-RU" sz="2000" b="1" dirty="0" smtClean="0">
                <a:solidFill>
                  <a:srgbClr val="002060"/>
                </a:solidFill>
                <a:latin typeface="+mj-lt"/>
                <a:cs typeface="Calibri Light" panose="020F0302020204030204" pitchFamily="34" charset="0"/>
              </a:rPr>
              <a:t>Стаж работы – 3 месяца</a:t>
            </a:r>
          </a:p>
          <a:p>
            <a:r>
              <a:rPr lang="ru-RU" sz="2000" b="1" dirty="0">
                <a:solidFill>
                  <a:srgbClr val="002060"/>
                </a:solidFill>
                <a:latin typeface="+mj-lt"/>
                <a:cs typeface="Calibri Light" panose="020F0302020204030204" pitchFamily="34" charset="0"/>
              </a:rPr>
              <a:t> </a:t>
            </a:r>
            <a:r>
              <a:rPr lang="ru-RU" sz="2400" b="1" dirty="0" smtClean="0">
                <a:solidFill>
                  <a:schemeClr val="accent3">
                    <a:lumMod val="50000"/>
                  </a:schemeClr>
                </a:solidFill>
                <a:effectLst>
                  <a:outerShdw blurRad="38100" dist="38100" dir="2700000" algn="tl">
                    <a:srgbClr val="000000">
                      <a:alpha val="43137"/>
                    </a:srgbClr>
                  </a:outerShdw>
                </a:effectLst>
                <a:latin typeface="+mj-lt"/>
                <a:cs typeface="Calibri Light" panose="020F0302020204030204" pitchFamily="34" charset="0"/>
              </a:rPr>
              <a:t>Помощник воспитателя:</a:t>
            </a:r>
          </a:p>
          <a:p>
            <a:r>
              <a:rPr lang="ru-RU" sz="2400" b="1" dirty="0" err="1"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Зубалова</a:t>
            </a:r>
            <a:r>
              <a:rPr lang="ru-RU" sz="24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 Марина Станиславовна</a:t>
            </a:r>
          </a:p>
          <a:p>
            <a:r>
              <a:rPr lang="ru-RU" sz="2000" b="1" dirty="0" smtClean="0">
                <a:solidFill>
                  <a:srgbClr val="002060"/>
                </a:solidFill>
                <a:effectLst>
                  <a:outerShdw blurRad="38100" dist="38100" dir="2700000" algn="tl">
                    <a:srgbClr val="000000">
                      <a:alpha val="43137"/>
                    </a:srgbClr>
                  </a:outerShdw>
                </a:effectLst>
                <a:latin typeface="+mj-lt"/>
                <a:cs typeface="Calibri Light" panose="020F0302020204030204" pitchFamily="34" charset="0"/>
              </a:rPr>
              <a:t>Музыкальный руководитель:</a:t>
            </a:r>
          </a:p>
          <a:p>
            <a:r>
              <a:rPr lang="ru-RU" sz="2000" b="1" dirty="0" smtClean="0">
                <a:solidFill>
                  <a:srgbClr val="00B0F0"/>
                </a:solidFill>
                <a:effectLst>
                  <a:outerShdw blurRad="38100" dist="38100" dir="2700000" algn="tl">
                    <a:srgbClr val="000000">
                      <a:alpha val="43137"/>
                    </a:srgbClr>
                  </a:outerShdw>
                </a:effectLst>
                <a:latin typeface="+mj-lt"/>
                <a:cs typeface="Calibri Light" panose="020F0302020204030204" pitchFamily="34" charset="0"/>
              </a:rPr>
              <a:t>                   </a:t>
            </a:r>
            <a:r>
              <a:rPr lang="ru-RU" sz="2000" b="1" dirty="0" err="1"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Майсурадзе</a:t>
            </a:r>
            <a:r>
              <a:rPr lang="ru-RU" sz="20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 Татьяна Алексеевна</a:t>
            </a:r>
          </a:p>
          <a:p>
            <a:r>
              <a:rPr lang="ru-RU" sz="2000" b="1" dirty="0" smtClean="0">
                <a:solidFill>
                  <a:srgbClr val="002060"/>
                </a:solidFill>
                <a:effectLst>
                  <a:outerShdw blurRad="38100" dist="38100" dir="2700000" algn="tl">
                    <a:srgbClr val="000000">
                      <a:alpha val="43137"/>
                    </a:srgbClr>
                  </a:outerShdw>
                </a:effectLst>
                <a:latin typeface="+mj-lt"/>
                <a:cs typeface="Calibri Light" panose="020F0302020204030204" pitchFamily="34" charset="0"/>
              </a:rPr>
              <a:t>Физкультурный руководитель:</a:t>
            </a:r>
          </a:p>
          <a:p>
            <a:r>
              <a:rPr lang="ru-RU" sz="2000" b="1" dirty="0">
                <a:solidFill>
                  <a:srgbClr val="002060"/>
                </a:solidFill>
                <a:effectLst>
                  <a:outerShdw blurRad="38100" dist="38100" dir="2700000" algn="tl">
                    <a:srgbClr val="000000">
                      <a:alpha val="43137"/>
                    </a:srgbClr>
                  </a:outerShdw>
                </a:effectLst>
                <a:latin typeface="+mj-lt"/>
                <a:cs typeface="Calibri Light" panose="020F0302020204030204" pitchFamily="34" charset="0"/>
              </a:rPr>
              <a:t> </a:t>
            </a:r>
            <a:r>
              <a:rPr lang="ru-RU" sz="2000" b="1" dirty="0" smtClean="0">
                <a:solidFill>
                  <a:srgbClr val="002060"/>
                </a:solidFill>
                <a:effectLst>
                  <a:outerShdw blurRad="38100" dist="38100" dir="2700000" algn="tl">
                    <a:srgbClr val="000000">
                      <a:alpha val="43137"/>
                    </a:srgbClr>
                  </a:outerShdw>
                </a:effectLst>
                <a:latin typeface="+mj-lt"/>
                <a:cs typeface="Calibri Light" panose="020F0302020204030204" pitchFamily="34" charset="0"/>
              </a:rPr>
              <a:t>                       </a:t>
            </a:r>
            <a:r>
              <a:rPr lang="ru-RU" sz="2000" b="1" dirty="0" err="1"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Павлюк</a:t>
            </a:r>
            <a:r>
              <a:rPr lang="ru-RU" sz="20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 Юлия Николаевна</a:t>
            </a:r>
          </a:p>
          <a:p>
            <a:r>
              <a:rPr lang="ru-RU" sz="2000" b="1" dirty="0" smtClean="0">
                <a:solidFill>
                  <a:srgbClr val="002060"/>
                </a:solidFill>
                <a:effectLst>
                  <a:outerShdw blurRad="38100" dist="38100" dir="2700000" algn="tl">
                    <a:srgbClr val="000000">
                      <a:alpha val="43137"/>
                    </a:srgbClr>
                  </a:outerShdw>
                </a:effectLst>
                <a:latin typeface="+mj-lt"/>
                <a:cs typeface="Calibri Light" panose="020F0302020204030204" pitchFamily="34" charset="0"/>
              </a:rPr>
              <a:t>Старший воспитатель: </a:t>
            </a:r>
            <a:r>
              <a:rPr lang="ru-RU" sz="20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Осипова Жанна Михайловна</a:t>
            </a:r>
          </a:p>
          <a:p>
            <a:r>
              <a:rPr lang="ru-RU" sz="2000" b="1" dirty="0" smtClean="0">
                <a:solidFill>
                  <a:srgbClr val="002060"/>
                </a:solidFill>
                <a:effectLst>
                  <a:outerShdw blurRad="38100" dist="38100" dir="2700000" algn="tl">
                    <a:srgbClr val="000000">
                      <a:alpha val="43137"/>
                    </a:srgbClr>
                  </a:outerShdw>
                </a:effectLst>
                <a:latin typeface="+mj-lt"/>
                <a:cs typeface="Calibri Light" panose="020F0302020204030204" pitchFamily="34" charset="0"/>
              </a:rPr>
              <a:t>Психолог:</a:t>
            </a:r>
            <a:r>
              <a:rPr lang="ru-RU" sz="20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 </a:t>
            </a:r>
            <a:r>
              <a:rPr lang="ru-RU" sz="2000" b="1" dirty="0" err="1"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Переверзева</a:t>
            </a:r>
            <a:r>
              <a:rPr lang="ru-RU" sz="20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 Оксана Николаевна</a:t>
            </a:r>
          </a:p>
          <a:p>
            <a:r>
              <a:rPr lang="ru-RU" sz="2000" b="1" dirty="0" smtClean="0">
                <a:solidFill>
                  <a:srgbClr val="002060"/>
                </a:solidFill>
                <a:effectLst>
                  <a:outerShdw blurRad="38100" dist="38100" dir="2700000" algn="tl">
                    <a:srgbClr val="000000">
                      <a:alpha val="43137"/>
                    </a:srgbClr>
                  </a:outerShdw>
                </a:effectLst>
                <a:latin typeface="+mj-lt"/>
                <a:cs typeface="Calibri Light" panose="020F0302020204030204" pitchFamily="34" charset="0"/>
              </a:rPr>
              <a:t>Обучение грамоте</a:t>
            </a:r>
            <a:r>
              <a:rPr lang="ru-RU" sz="20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 </a:t>
            </a:r>
            <a:r>
              <a:rPr lang="ru-RU" sz="2000" b="1" dirty="0" err="1"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Поддубная</a:t>
            </a:r>
            <a:r>
              <a:rPr lang="ru-RU" sz="2000" b="1" dirty="0" smtClean="0">
                <a:solidFill>
                  <a:srgbClr val="FF0000"/>
                </a:solidFill>
                <a:effectLst>
                  <a:outerShdw blurRad="38100" dist="38100" dir="2700000" algn="tl">
                    <a:srgbClr val="000000">
                      <a:alpha val="43137"/>
                    </a:srgbClr>
                  </a:outerShdw>
                </a:effectLst>
                <a:latin typeface="+mj-lt"/>
                <a:cs typeface="Calibri Light" panose="020F0302020204030204" pitchFamily="34" charset="0"/>
              </a:rPr>
              <a:t> Татьяна Владимировна</a:t>
            </a:r>
          </a:p>
          <a:p>
            <a:r>
              <a:rPr lang="ru-RU" sz="2000" b="1" dirty="0" smtClean="0">
                <a:solidFill>
                  <a:srgbClr val="FF0000"/>
                </a:solidFill>
                <a:latin typeface="+mj-lt"/>
                <a:cs typeface="Calibri Light" panose="020F0302020204030204" pitchFamily="34" charset="0"/>
              </a:rPr>
              <a:t> </a:t>
            </a:r>
            <a:endParaRPr lang="ru-RU" sz="2000" b="1" dirty="0">
              <a:solidFill>
                <a:srgbClr val="FF0000"/>
              </a:solidFill>
              <a:latin typeface="+mj-lt"/>
              <a:cs typeface="Calibri Light" panose="020F0302020204030204" pitchFamily="34" charset="0"/>
            </a:endParaRPr>
          </a:p>
        </p:txBody>
      </p:sp>
      <p:pic>
        <p:nvPicPr>
          <p:cNvPr id="9" name="Picture 2" descr="D:\Сохранить\Мои документы\ЖАННА\фОТОГРАФИИ\2013-2014\воспитатели\DSC_1382.JPG"/>
          <p:cNvPicPr>
            <a:picLocks noChangeAspect="1" noChangeArrowheads="1"/>
          </p:cNvPicPr>
          <p:nvPr/>
        </p:nvPicPr>
        <p:blipFill>
          <a:blip r:embed="rId3" cstate="print"/>
          <a:srcRect/>
          <a:stretch>
            <a:fillRect/>
          </a:stretch>
        </p:blipFill>
        <p:spPr bwMode="auto">
          <a:xfrm>
            <a:off x="6083969" y="350600"/>
            <a:ext cx="1006170" cy="1360894"/>
          </a:xfrm>
          <a:prstGeom prst="rect">
            <a:avLst/>
          </a:prstGeom>
          <a:solidFill>
            <a:srgbClr val="C00000"/>
          </a:solidFill>
          <a:ln w="57150">
            <a:solidFill>
              <a:srgbClr val="FF0000"/>
            </a:solid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684" y="1007390"/>
            <a:ext cx="985283" cy="1408207"/>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552" y="2636912"/>
            <a:ext cx="1638083" cy="1224136"/>
          </a:xfrm>
          <a:prstGeom prst="rect">
            <a:avLst/>
          </a:prstGeom>
          <a:ln w="57150">
            <a:solidFill>
              <a:srgbClr val="FF0000"/>
            </a:solidFill>
          </a:ln>
        </p:spPr>
      </p:pic>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5383" y="4077072"/>
            <a:ext cx="1626988" cy="1220241"/>
          </a:xfrm>
          <a:prstGeom prst="rect">
            <a:avLst/>
          </a:prstGeom>
          <a:ln w="57150">
            <a:solidFill>
              <a:srgbClr val="FF0000"/>
            </a:solidFill>
          </a:ln>
        </p:spPr>
      </p:pic>
    </p:spTree>
    <p:extLst>
      <p:ext uri="{BB962C8B-B14F-4D97-AF65-F5344CB8AC3E}">
        <p14:creationId xmlns:p14="http://schemas.microsoft.com/office/powerpoint/2010/main" val="317210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476250"/>
            <a:ext cx="8534400" cy="5848350"/>
          </a:xfrm>
          <a:prstGeom prst="rect">
            <a:avLst/>
          </a:prstGeom>
          <a:solidFill>
            <a:schemeClr val="accent2">
              <a:lumMod val="40000"/>
              <a:lumOff val="60000"/>
            </a:schemeClr>
          </a:solidFill>
          <a:ln w="57150">
            <a:solidFill>
              <a:srgbClr val="FF0000"/>
            </a:solidFill>
          </a:ln>
        </p:spPr>
        <p:txBody>
          <a:bodyPr>
            <a:spAutoFit/>
          </a:bodyPr>
          <a:lstStyle/>
          <a:p>
            <a:pPr algn="ctr">
              <a:defRPr/>
            </a:pPr>
            <a:r>
              <a:rPr lang="ru-RU" sz="2800" b="1" u="sng" dirty="0">
                <a:solidFill>
                  <a:prstClr val="black"/>
                </a:solidFill>
                <a:cs typeface="Arial" pitchFamily="34" charset="0"/>
              </a:rPr>
              <a:t>ГОДОВЫЕ ЗАДАЧИ</a:t>
            </a:r>
          </a:p>
          <a:p>
            <a:pPr algn="ctr">
              <a:defRPr/>
            </a:pPr>
            <a:r>
              <a:rPr lang="ru-RU" sz="2800" b="1" u="sng" dirty="0">
                <a:solidFill>
                  <a:prstClr val="black"/>
                </a:solidFill>
                <a:cs typeface="Arial" pitchFamily="34" charset="0"/>
              </a:rPr>
              <a:t>НА 2016/2017 УЧЕБНЫЙ ГОД</a:t>
            </a:r>
          </a:p>
          <a:p>
            <a:pPr algn="ctr">
              <a:defRPr/>
            </a:pPr>
            <a:endParaRPr lang="ru-RU" sz="3200" u="sng" dirty="0">
              <a:solidFill>
                <a:prstClr val="black"/>
              </a:solidFill>
              <a:cs typeface="Arial" pitchFamily="34" charset="0"/>
            </a:endParaRPr>
          </a:p>
          <a:p>
            <a:pPr algn="just" fontAlgn="base">
              <a:spcBef>
                <a:spcPct val="0"/>
              </a:spcBef>
              <a:spcAft>
                <a:spcPct val="0"/>
              </a:spcAft>
              <a:defRPr/>
            </a:pPr>
            <a:r>
              <a:rPr lang="ru-RU" sz="2400" dirty="0">
                <a:solidFill>
                  <a:prstClr val="black"/>
                </a:solidFill>
                <a:cs typeface="Arial" pitchFamily="34" charset="0"/>
              </a:rPr>
              <a:t>1.Формировать у детей осознанную потребность в здоровом образе жизни путем применения </a:t>
            </a:r>
            <a:r>
              <a:rPr lang="ru-RU" sz="2400" dirty="0" err="1">
                <a:solidFill>
                  <a:prstClr val="black"/>
                </a:solidFill>
                <a:cs typeface="Arial" pitchFamily="34" charset="0"/>
              </a:rPr>
              <a:t>здоровьесберегающих</a:t>
            </a:r>
            <a:r>
              <a:rPr lang="ru-RU" sz="2400" dirty="0">
                <a:solidFill>
                  <a:prstClr val="black"/>
                </a:solidFill>
                <a:cs typeface="Arial" pitchFamily="34" charset="0"/>
              </a:rPr>
              <a:t> педагогических технологий в соответствии с ФГОС ДО.</a:t>
            </a:r>
          </a:p>
          <a:p>
            <a:pPr algn="just" fontAlgn="base">
              <a:spcBef>
                <a:spcPct val="0"/>
              </a:spcBef>
              <a:spcAft>
                <a:spcPct val="0"/>
              </a:spcAft>
              <a:defRPr/>
            </a:pPr>
            <a:r>
              <a:rPr lang="ru-RU" sz="2400" dirty="0">
                <a:solidFill>
                  <a:prstClr val="black"/>
                </a:solidFill>
                <a:cs typeface="Arial" pitchFamily="34" charset="0"/>
              </a:rPr>
              <a:t>2.Совершенствовать процесс воспитания безопасного поведения детей в природе  посредством технологии </a:t>
            </a:r>
            <a:r>
              <a:rPr lang="ru-RU" sz="2400" dirty="0" err="1">
                <a:solidFill>
                  <a:prstClr val="black"/>
                </a:solidFill>
                <a:cs typeface="Arial" pitchFamily="34" charset="0"/>
              </a:rPr>
              <a:t>эксперементирования</a:t>
            </a:r>
            <a:r>
              <a:rPr lang="ru-RU" sz="2400" dirty="0">
                <a:solidFill>
                  <a:prstClr val="black"/>
                </a:solidFill>
                <a:cs typeface="Arial" pitchFamily="34" charset="0"/>
              </a:rPr>
              <a:t>. </a:t>
            </a:r>
          </a:p>
          <a:p>
            <a:pPr algn="just" fontAlgn="base">
              <a:spcBef>
                <a:spcPct val="0"/>
              </a:spcBef>
              <a:spcAft>
                <a:spcPct val="0"/>
              </a:spcAft>
              <a:defRPr/>
            </a:pPr>
            <a:r>
              <a:rPr lang="ru-RU" sz="2400" dirty="0">
                <a:solidFill>
                  <a:prstClr val="black"/>
                </a:solidFill>
                <a:cs typeface="Arial" pitchFamily="34" charset="0"/>
              </a:rPr>
              <a:t>3.Развивать у дошкольников начала социальной активности путем организации совместной деятельности взрослых и детей.</a:t>
            </a:r>
          </a:p>
          <a:p>
            <a:pPr algn="just" fontAlgn="base">
              <a:spcBef>
                <a:spcPct val="0"/>
              </a:spcBef>
              <a:spcAft>
                <a:spcPct val="0"/>
              </a:spcAft>
              <a:defRPr/>
            </a:pPr>
            <a:endParaRPr lang="ru-RU" sz="2400" dirty="0">
              <a:solidFill>
                <a:prstClr val="black"/>
              </a:solidFill>
              <a:cs typeface="Arial" charset="0"/>
            </a:endParaRPr>
          </a:p>
          <a:p>
            <a:pPr algn="just" fontAlgn="base">
              <a:spcBef>
                <a:spcPct val="0"/>
              </a:spcBef>
              <a:spcAft>
                <a:spcPct val="0"/>
              </a:spcAft>
              <a:defRPr/>
            </a:pPr>
            <a:endParaRPr lang="ru-RU" sz="2200" dirty="0">
              <a:solidFill>
                <a:prstClr val="black"/>
              </a:solidFill>
              <a:cs typeface="Arial" charset="0"/>
            </a:endParaRPr>
          </a:p>
        </p:txBody>
      </p:sp>
    </p:spTree>
    <p:extLst>
      <p:ext uri="{BB962C8B-B14F-4D97-AF65-F5344CB8AC3E}">
        <p14:creationId xmlns:p14="http://schemas.microsoft.com/office/powerpoint/2010/main" val="3100601936"/>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967335"/>
            <a:ext cx="8856984" cy="3354765"/>
          </a:xfrm>
          <a:prstGeom prst="rect">
            <a:avLst/>
          </a:prstGeom>
          <a:noFill/>
        </p:spPr>
        <p:txBody>
          <a:bodyPr wrap="square" lIns="91440" tIns="45720" rIns="91440" bIns="45720">
            <a:spAutoFit/>
          </a:bodyPr>
          <a:lstStyle/>
          <a:p>
            <a:pPr algn="ct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Общая характеристика группы: </a:t>
            </a:r>
            <a:r>
              <a:rPr lang="ru-RU"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Старший дошкольный возраст: это период жизни когда начинают формироваться новые психологические механизмы деятельности и поведения. Происходит значительное расширение игрового опыта. Постепенно игра  становится интегративной деятельностью, которая тесно связана с разными видами детской деятельности. Для детей стал важен не только процесс игры, но и такой результат, как придуманный новый игровой сюжет, созданная игровая обстановка.</a:t>
            </a:r>
          </a:p>
          <a:p>
            <a:pPr algn="ctr"/>
            <a:r>
              <a:rPr lang="ru-RU"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общении со сверстниками преобладают однополы контакты. Дети играют небольшими группами от двух до пяти человек. Иногда эти группы становятся постоянными по составу. Так появляются первые друзья. Дети становятся избирательными во взаимоотношениях и общении.</a:t>
            </a:r>
          </a:p>
          <a:p>
            <a:pPr algn="ctr"/>
            <a:r>
              <a:rPr lang="ru-RU"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Определяются игровые интересы и предпочтения мальчиков и девочек.</a:t>
            </a:r>
            <a:endParaRPr lang="ru-RU"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2046" y="177026"/>
            <a:ext cx="3720412" cy="2790309"/>
          </a:xfrm>
          <a:prstGeom prst="rect">
            <a:avLst/>
          </a:prstGeom>
          <a:ln w="38100">
            <a:solidFill>
              <a:srgbClr val="FF0000"/>
            </a:solidFill>
          </a:ln>
        </p:spPr>
      </p:pic>
    </p:spTree>
    <p:extLst>
      <p:ext uri="{BB962C8B-B14F-4D97-AF65-F5344CB8AC3E}">
        <p14:creationId xmlns:p14="http://schemas.microsoft.com/office/powerpoint/2010/main" val="138818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monedome.com/data/56ac1e721fcb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graphicFrame>
        <p:nvGraphicFramePr>
          <p:cNvPr id="3" name="Схема 2"/>
          <p:cNvGraphicFramePr/>
          <p:nvPr>
            <p:extLst>
              <p:ext uri="{D42A27DB-BD31-4B8C-83A1-F6EECF244321}">
                <p14:modId xmlns:p14="http://schemas.microsoft.com/office/powerpoint/2010/main" val="424074611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664" y="684657"/>
            <a:ext cx="2376264" cy="1853879"/>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36096" y="724680"/>
            <a:ext cx="2339752" cy="1773831"/>
          </a:xfrm>
          <a:prstGeom prst="rect">
            <a:avLst/>
          </a:prstGeom>
          <a:ln w="76200">
            <a:solidFill>
              <a:srgbClr val="FF0000"/>
            </a:solidFill>
          </a:ln>
        </p:spPr>
      </p:pic>
    </p:spTree>
    <p:extLst>
      <p:ext uri="{BB962C8B-B14F-4D97-AF65-F5344CB8AC3E}">
        <p14:creationId xmlns:p14="http://schemas.microsoft.com/office/powerpoint/2010/main" val="1898559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rowse-games.ru/gallery/besplatnye-shablony-dlya-detskih-prezentatsiy-83029-large.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6524"/>
            <a:ext cx="9144000" cy="6858000"/>
          </a:xfrm>
          <a:prstGeom prst="rect">
            <a:avLst/>
          </a:prstGeom>
          <a:noFill/>
          <a:ln>
            <a:noFill/>
          </a:ln>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36926"/>
            <a:ext cx="2232248" cy="1674186"/>
          </a:xfrm>
          <a:prstGeom prst="rect">
            <a:avLst/>
          </a:prstGeom>
          <a:ln w="38100">
            <a:solidFill>
              <a:srgbClr val="FF0000"/>
            </a:solidFill>
          </a:ln>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4561" y="577448"/>
            <a:ext cx="2160240" cy="1479115"/>
          </a:xfrm>
          <a:prstGeom prst="rect">
            <a:avLst/>
          </a:prstGeom>
          <a:ln w="38100">
            <a:solidFill>
              <a:srgbClr val="FF0000"/>
            </a:solidFill>
          </a:ln>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3930" y="848015"/>
            <a:ext cx="2301541" cy="1678434"/>
          </a:xfrm>
          <a:prstGeom prst="rect">
            <a:avLst/>
          </a:prstGeom>
          <a:ln w="38100">
            <a:solidFill>
              <a:srgbClr val="FF0000"/>
            </a:solidFill>
          </a:ln>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1673" y="1317006"/>
            <a:ext cx="2216293" cy="1662220"/>
          </a:xfrm>
          <a:prstGeom prst="rect">
            <a:avLst/>
          </a:prstGeom>
          <a:ln w="38100">
            <a:solidFill>
              <a:srgbClr val="FF0000"/>
            </a:solidFill>
          </a:ln>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3024" y="2814830"/>
            <a:ext cx="1963314" cy="1546312"/>
          </a:xfrm>
          <a:prstGeom prst="rect">
            <a:avLst/>
          </a:prstGeom>
          <a:ln w="38100">
            <a:solidFill>
              <a:srgbClr val="FF0000"/>
            </a:solidFill>
          </a:ln>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9872" y="4978112"/>
            <a:ext cx="2231177" cy="1673382"/>
          </a:xfrm>
          <a:prstGeom prst="rect">
            <a:avLst/>
          </a:prstGeom>
          <a:ln w="38100">
            <a:solidFill>
              <a:srgbClr val="FF0000"/>
            </a:solidFill>
          </a:ln>
        </p:spPr>
      </p:pic>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3812" y="4853634"/>
            <a:ext cx="2226896" cy="1581800"/>
          </a:xfrm>
          <a:prstGeom prst="rect">
            <a:avLst/>
          </a:prstGeom>
          <a:ln w="38100">
            <a:solidFill>
              <a:srgbClr val="FF0000"/>
            </a:solidFill>
          </a:ln>
        </p:spPr>
      </p:pic>
      <p:pic>
        <p:nvPicPr>
          <p:cNvPr id="15" name="Рисунок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79296" y="3065277"/>
            <a:ext cx="2276899" cy="1707675"/>
          </a:xfrm>
          <a:prstGeom prst="rect">
            <a:avLst/>
          </a:prstGeom>
          <a:ln w="38100">
            <a:solidFill>
              <a:srgbClr val="FF0000"/>
            </a:solidFill>
          </a:ln>
        </p:spPr>
      </p:pic>
      <p:pic>
        <p:nvPicPr>
          <p:cNvPr id="5" name="Рисунок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248439" y="4861501"/>
            <a:ext cx="2542139" cy="1906604"/>
          </a:xfrm>
          <a:prstGeom prst="rect">
            <a:avLst/>
          </a:prstGeom>
          <a:ln w="38100">
            <a:solidFill>
              <a:srgbClr val="FF0000"/>
            </a:solidFill>
          </a:ln>
        </p:spPr>
      </p:pic>
      <p:sp>
        <p:nvSpPr>
          <p:cNvPr id="10" name="TextBox 9"/>
          <p:cNvSpPr txBox="1"/>
          <p:nvPr/>
        </p:nvSpPr>
        <p:spPr>
          <a:xfrm>
            <a:off x="323528" y="947674"/>
            <a:ext cx="184731" cy="369332"/>
          </a:xfrm>
          <a:prstGeom prst="rect">
            <a:avLst/>
          </a:prstGeom>
          <a:noFill/>
        </p:spPr>
        <p:txBody>
          <a:bodyPr wrap="none" rtlCol="0">
            <a:spAutoFit/>
          </a:bodyPr>
          <a:lstStyle/>
          <a:p>
            <a:endParaRPr lang="ru-RU" dirty="0"/>
          </a:p>
        </p:txBody>
      </p:sp>
      <p:sp>
        <p:nvSpPr>
          <p:cNvPr id="11" name="TextBox 10"/>
          <p:cNvSpPr txBox="1"/>
          <p:nvPr/>
        </p:nvSpPr>
        <p:spPr>
          <a:xfrm>
            <a:off x="25221" y="332656"/>
            <a:ext cx="6130974" cy="64633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rtlCol="0">
            <a:spAutoFit/>
          </a:bodyPr>
          <a:lstStyle/>
          <a:p>
            <a:r>
              <a:rPr lang="ru-RU" sz="36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Наша </a:t>
            </a:r>
            <a:r>
              <a:rPr lang="ru-RU" sz="3600" b="1"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детсадовская</a:t>
            </a:r>
            <a:r>
              <a:rPr lang="ru-RU" sz="3600" dirty="0" smtClean="0">
                <a:latin typeface="Calibri" panose="020F0502020204030204" pitchFamily="34" charset="0"/>
                <a:cs typeface="Calibri" panose="020F0502020204030204" pitchFamily="34" charset="0"/>
              </a:rPr>
              <a:t> </a:t>
            </a:r>
            <a:r>
              <a:rPr lang="ru-RU" sz="3600" b="1" dirty="0" smtClean="0">
                <a:solidFill>
                  <a:schemeClr val="accent3">
                    <a:lumMod val="50000"/>
                  </a:schemeClr>
                </a:solidFill>
                <a:latin typeface="Calibri" panose="020F0502020204030204" pitchFamily="34" charset="0"/>
                <a:cs typeface="Calibri" panose="020F0502020204030204" pitchFamily="34" charset="0"/>
              </a:rPr>
              <a:t>жизнь……</a:t>
            </a:r>
            <a:endParaRPr lang="ru-RU" sz="3600" b="1" dirty="0">
              <a:solidFill>
                <a:schemeClr val="accent3">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536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www.ligamedia.ru/ppt/imgs/5620b926a8825.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
        <p:nvSpPr>
          <p:cNvPr id="5" name="TextBox 4"/>
          <p:cNvSpPr txBox="1"/>
          <p:nvPr/>
        </p:nvSpPr>
        <p:spPr>
          <a:xfrm>
            <a:off x="2123728" y="1340767"/>
            <a:ext cx="5832648" cy="3662541"/>
          </a:xfrm>
          <a:prstGeom prst="rect">
            <a:avLst/>
          </a:prstGeom>
          <a:noFill/>
        </p:spPr>
        <p:txBody>
          <a:bodyPr wrap="square" rtlCol="0">
            <a:spAutoFit/>
          </a:bodyPr>
          <a:lstStyle/>
          <a:p>
            <a:r>
              <a:rPr lang="ru-RU" sz="4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Посещаемость</a:t>
            </a:r>
            <a:r>
              <a:rPr lang="ru-RU" sz="2400" dirty="0" smtClean="0">
                <a:solidFill>
                  <a:srgbClr val="FF0000"/>
                </a:solidFill>
                <a:latin typeface="Calibri" panose="020F0502020204030204" pitchFamily="34" charset="0"/>
                <a:cs typeface="Calibri" panose="020F0502020204030204" pitchFamily="34" charset="0"/>
              </a:rPr>
              <a:t>:  </a:t>
            </a:r>
          </a:p>
          <a:p>
            <a:r>
              <a:rPr lang="ru-RU" sz="2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СЕНТЯБРЬ – 77 %             МАРТ – 73%</a:t>
            </a:r>
          </a:p>
          <a:p>
            <a:r>
              <a:rPr lang="ru-RU" sz="2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ОКТЯБРЬ – 81%                 АПРЕЛЬ – 89%</a:t>
            </a:r>
          </a:p>
          <a:p>
            <a:r>
              <a:rPr lang="ru-RU" sz="2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НОЯБРЬ 79%                       МАЙ – 79%</a:t>
            </a:r>
          </a:p>
          <a:p>
            <a:r>
              <a:rPr lang="ru-RU" sz="2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ДЕКАБРЬ – 79%</a:t>
            </a:r>
          </a:p>
          <a:p>
            <a:r>
              <a:rPr lang="ru-RU" sz="2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ЯНВАРЬ  - 81%</a:t>
            </a:r>
          </a:p>
          <a:p>
            <a:r>
              <a:rPr lang="ru-RU" sz="2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ФЕВРАЛЬ – 79%</a:t>
            </a:r>
          </a:p>
          <a:p>
            <a:endParaRPr lang="ru-RU" sz="44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7270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Infinity">
  <a:themeElements>
    <a:clrScheme name="Infinity">
      <a:dk1>
        <a:sysClr val="windowText" lastClr="000000"/>
      </a:dk1>
      <a:lt1>
        <a:sysClr val="window" lastClr="FFFFFF"/>
      </a:lt1>
      <a:dk2>
        <a:srgbClr val="EABB00"/>
      </a:dk2>
      <a:lt2>
        <a:srgbClr val="DEF2FA"/>
      </a:lt2>
      <a:accent1>
        <a:srgbClr val="983DB1"/>
      </a:accent1>
      <a:accent2>
        <a:srgbClr val="47D147"/>
      </a:accent2>
      <a:accent3>
        <a:srgbClr val="CC0053"/>
      </a:accent3>
      <a:accent4>
        <a:srgbClr val="EA950D"/>
      </a:accent4>
      <a:accent5>
        <a:srgbClr val="C800C8"/>
      </a:accent5>
      <a:accent6>
        <a:srgbClr val="6161FF"/>
      </a:accent6>
      <a:hlink>
        <a:srgbClr val="755D00"/>
      </a:hlink>
      <a:folHlink>
        <a:srgbClr val="31AEE0"/>
      </a:folHlink>
    </a:clrScheme>
    <a:fontScheme name="Infinity">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Infinity">
      <a:fillStyleLst>
        <a:solidFill>
          <a:schemeClr val="phClr">
            <a:shade val="95000"/>
            <a:satMod val="115000"/>
          </a:schemeClr>
        </a:solidFill>
        <a:gradFill rotWithShape="1">
          <a:gsLst>
            <a:gs pos="0">
              <a:schemeClr val="phClr">
                <a:tint val="90000"/>
                <a:alpha val="50000"/>
                <a:satMod val="150000"/>
              </a:schemeClr>
            </a:gs>
            <a:gs pos="35000">
              <a:schemeClr val="phClr">
                <a:tint val="100000"/>
                <a:alpha val="80000"/>
                <a:satMod val="130000"/>
              </a:schemeClr>
            </a:gs>
            <a:gs pos="100000">
              <a:schemeClr val="phClr">
                <a:tint val="100000"/>
                <a:shade val="90000"/>
                <a:alpha val="95000"/>
                <a:satMod val="115000"/>
              </a:schemeClr>
            </a:gs>
          </a:gsLst>
          <a:lin ang="5400000" scaled="1"/>
        </a:gradFill>
        <a:gradFill rotWithShape="1">
          <a:gsLst>
            <a:gs pos="0">
              <a:schemeClr val="phClr">
                <a:shade val="51000"/>
                <a:alpha val="90000"/>
                <a:satMod val="130000"/>
              </a:schemeClr>
            </a:gs>
            <a:gs pos="50000">
              <a:schemeClr val="phClr">
                <a:shade val="93000"/>
                <a:alpha val="70000"/>
                <a:satMod val="130000"/>
              </a:schemeClr>
            </a:gs>
            <a:gs pos="75000">
              <a:schemeClr val="phClr">
                <a:shade val="94000"/>
                <a:alpha val="50000"/>
                <a:satMod val="135000"/>
              </a:schemeClr>
            </a:gs>
            <a:gs pos="100000">
              <a:schemeClr val="phClr">
                <a:shade val="94000"/>
                <a:alpha val="50000"/>
                <a:satMod val="135000"/>
              </a:schemeClr>
            </a:gs>
          </a:gsLst>
          <a:lin ang="0" scaled="0"/>
        </a:gradFill>
      </a:fillStyleLst>
      <a:lnStyleLst>
        <a:ln w="19050" cap="flat" cmpd="sng" algn="ctr">
          <a:solidFill>
            <a:schemeClr val="phClr">
              <a:shade val="95000"/>
            </a:schemeClr>
          </a:solidFill>
          <a:prstDash val="solid"/>
        </a:ln>
        <a:ln w="31750" cap="flat" cmpd="sng" algn="ctr">
          <a:solidFill>
            <a:schemeClr val="phClr">
              <a:shade val="95000"/>
              <a:satMod val="110000"/>
            </a:schemeClr>
          </a:solidFill>
          <a:prstDash val="solid"/>
        </a:ln>
        <a:ln w="57150" cap="flat" cmpd="dbl" algn="ctr">
          <a:solidFill>
            <a:schemeClr val="phClr">
              <a:shade val="95000"/>
              <a:satMod val="130000"/>
            </a:schemeClr>
          </a:solidFill>
          <a:prstDash val="solid"/>
        </a:ln>
      </a:lnStyleLst>
      <a:effectStyleLst>
        <a:effectStyle>
          <a:effectLst>
            <a:outerShdw blurRad="63500" dist="25400" dir="5400000" sx="101000" sy="101000" algn="ctr" rotWithShape="0">
              <a:srgbClr val="000000">
                <a:alpha val="50000"/>
              </a:srgbClr>
            </a:outerShdw>
          </a:effectLst>
        </a:effectStyle>
        <a:effectStyle>
          <a:effectLst>
            <a:outerShdw blurRad="63500" dist="12700" dir="5400000" sx="101000" sy="101000" algn="ctr" rotWithShape="0">
              <a:srgbClr val="000000">
                <a:alpha val="50000"/>
              </a:srgbClr>
            </a:outerShdw>
            <a:reflection blurRad="12700" stA="26000" endPos="15000" dist="19050" dir="5400000" sy="-100000" rotWithShape="0"/>
          </a:effectLst>
        </a:effectStyle>
        <a:effectStyle>
          <a:effectLst>
            <a:innerShdw blurRad="101600" dist="12700">
              <a:srgbClr val="000000">
                <a:alpha val="35000"/>
              </a:srgbClr>
            </a:innerShdw>
            <a:reflection blurRad="12700" stA="26000" endPos="25000" dist="19050" dir="5400000" sy="-100000" rotWithShape="0"/>
          </a:effectLst>
          <a:scene3d>
            <a:camera prst="orthographicFront">
              <a:rot lat="0" lon="0" rev="0"/>
            </a:camera>
            <a:lightRig rig="twoPt" dir="t">
              <a:rot lat="0" lon="0" rev="5400000"/>
            </a:lightRig>
          </a:scene3d>
          <a:sp3d>
            <a:bevelT w="38100" prst="coolSlant"/>
          </a:sp3d>
        </a:effectStyle>
      </a:effectStyleLst>
      <a:bgFillStyleLst>
        <a:solidFill>
          <a:schemeClr val="phClr"/>
        </a:solidFill>
        <a:gradFill rotWithShape="1">
          <a:gsLst>
            <a:gs pos="0">
              <a:schemeClr val="phClr">
                <a:tint val="80000"/>
                <a:satMod val="250000"/>
              </a:schemeClr>
            </a:gs>
            <a:gs pos="40000">
              <a:schemeClr val="phClr">
                <a:tint val="90000"/>
                <a:shade val="80000"/>
                <a:satMod val="200000"/>
              </a:schemeClr>
            </a:gs>
            <a:gs pos="100000">
              <a:schemeClr val="phClr">
                <a:shade val="20000"/>
                <a:satMod val="175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TotalTime>
  <Words>588</Words>
  <Application>Microsoft Office PowerPoint</Application>
  <PresentationFormat>Экран (4:3)</PresentationFormat>
  <Paragraphs>78</Paragraphs>
  <Slides>24</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24</vt:i4>
      </vt:variant>
    </vt:vector>
  </HeadingPairs>
  <TitlesOfParts>
    <vt:vector size="26" baseType="lpstr">
      <vt:lpstr>Воздушный поток</vt:lpstr>
      <vt:lpstr>Infinity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Февраль 2017 год Тематическая проверка по теме: « Организация опытно-экспериментальной деятельности»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acer</cp:lastModifiedBy>
  <cp:revision>63</cp:revision>
  <dcterms:created xsi:type="dcterms:W3CDTF">2017-05-16T17:15:46Z</dcterms:created>
  <dcterms:modified xsi:type="dcterms:W3CDTF">2017-08-12T18:30:49Z</dcterms:modified>
</cp:coreProperties>
</file>