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58" r:id="rId6"/>
    <p:sldId id="260" r:id="rId7"/>
    <p:sldId id="262" r:id="rId8"/>
    <p:sldId id="259" r:id="rId9"/>
    <p:sldId id="261" r:id="rId10"/>
    <p:sldId id="263" r:id="rId11"/>
    <p:sldId id="264" r:id="rId12"/>
    <p:sldId id="266" r:id="rId13"/>
    <p:sldId id="267" r:id="rId14"/>
    <p:sldId id="265" r:id="rId15"/>
    <p:sldId id="273" r:id="rId16"/>
    <p:sldId id="275" r:id="rId17"/>
    <p:sldId id="276" r:id="rId18"/>
    <p:sldId id="277" r:id="rId19"/>
    <p:sldId id="268" r:id="rId20"/>
    <p:sldId id="272" r:id="rId21"/>
    <p:sldId id="270" r:id="rId22"/>
    <p:sldId id="269" r:id="rId23"/>
    <p:sldId id="271" r:id="rId24"/>
    <p:sldId id="274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80B87-B612-4495-A1E9-9269CA00AD22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23EC-CF05-4587-8839-EE47D697F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0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023EC-CF05-4587-8839-EE47D697FA2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36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023EC-CF05-4587-8839-EE47D697FA27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8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49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5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73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0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26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5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9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64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20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14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0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7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4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96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87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63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87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19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4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2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50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19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65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98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2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8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62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1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1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1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1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6DB2-7EF1-442C-8141-6A35BE70915F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02994-2767-4F5D-8BED-4FEC9C57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2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4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29.01.2018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РУССКИЙ ПЕЙЗАЖ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19-20 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9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МОКРЫЙ ЛУГ        1872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78" y="731520"/>
            <a:ext cx="9982044" cy="6126480"/>
          </a:xfrm>
        </p:spPr>
      </p:pic>
    </p:spTree>
    <p:extLst>
      <p:ext uri="{BB962C8B-B14F-4D97-AF65-F5344CB8AC3E}">
        <p14:creationId xmlns:p14="http://schemas.microsoft.com/office/powerpoint/2010/main" val="29509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Оттепель, 1871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12192000" cy="6126480"/>
          </a:xfrm>
        </p:spPr>
      </p:pic>
    </p:spTree>
    <p:extLst>
      <p:ext uri="{BB962C8B-B14F-4D97-AF65-F5344CB8AC3E}">
        <p14:creationId xmlns:p14="http://schemas.microsoft.com/office/powerpoint/2010/main" val="11012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70578" y="36512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 КРЫМСКИХ ГОРАХ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1873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73" y="0"/>
            <a:ext cx="5265683" cy="6892256"/>
          </a:xfrm>
        </p:spPr>
      </p:pic>
    </p:spTree>
    <p:extLst>
      <p:ext uri="{BB962C8B-B14F-4D97-AF65-F5344CB8AC3E}">
        <p14:creationId xmlns:p14="http://schemas.microsoft.com/office/powerpoint/2010/main" val="11977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Василий Дмитриевич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ПОЛЕНОВ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2" y="819160"/>
            <a:ext cx="4729654" cy="565981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1844-1927</a:t>
            </a:r>
          </a:p>
          <a:p>
            <a:r>
              <a:rPr lang="ru-RU" dirty="0" smtClean="0"/>
              <a:t>Русский художник, пейзажист, мастер исторической, пейзажной и жанровой живописи. </a:t>
            </a:r>
          </a:p>
          <a:p>
            <a:r>
              <a:rPr lang="ru-RU" dirty="0" smtClean="0"/>
              <a:t>Художник-педагог.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8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Московский дворик, 1879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49" y="731520"/>
            <a:ext cx="7381301" cy="6126480"/>
          </a:xfrm>
        </p:spPr>
      </p:pic>
    </p:spTree>
    <p:extLst>
      <p:ext uri="{BB962C8B-B14F-4D97-AF65-F5344CB8AC3E}">
        <p14:creationId xmlns:p14="http://schemas.microsoft.com/office/powerpoint/2010/main" val="42434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Заросший пруд, 1879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58" y="731520"/>
            <a:ext cx="9678483" cy="6126480"/>
          </a:xfrm>
        </p:spPr>
      </p:pic>
    </p:spTree>
    <p:extLst>
      <p:ext uri="{BB962C8B-B14F-4D97-AF65-F5344CB8AC3E}">
        <p14:creationId xmlns:p14="http://schemas.microsoft.com/office/powerpoint/2010/main" val="6243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4303997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«На Тивериадском озере»,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1889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58" y="1248574"/>
            <a:ext cx="9678483" cy="5092371"/>
          </a:xfrm>
        </p:spPr>
      </p:pic>
    </p:spTree>
    <p:extLst>
      <p:ext uri="{BB962C8B-B14F-4D97-AF65-F5344CB8AC3E}">
        <p14:creationId xmlns:p14="http://schemas.microsoft.com/office/powerpoint/2010/main" val="15574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9" y="457200"/>
            <a:ext cx="2700900" cy="6936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Исаак Ильич </a:t>
            </a:r>
            <a:r>
              <a:rPr lang="ru-RU" dirty="0" smtClean="0">
                <a:solidFill>
                  <a:srgbClr val="FF0000"/>
                </a:solidFill>
              </a:rPr>
              <a:t>ЛЕВИТАН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91" y="0"/>
            <a:ext cx="7173309" cy="685648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71777" y="1395247"/>
            <a:ext cx="1887646" cy="1316421"/>
          </a:xfrm>
        </p:spPr>
        <p:txBody>
          <a:bodyPr/>
          <a:lstStyle/>
          <a:p>
            <a:r>
              <a:rPr lang="ru-RU" dirty="0" smtClean="0"/>
              <a:t>1860-1900</a:t>
            </a:r>
          </a:p>
          <a:p>
            <a:r>
              <a:rPr lang="ru-RU" dirty="0" smtClean="0"/>
              <a:t>Русский художник, </a:t>
            </a:r>
          </a:p>
          <a:p>
            <a:r>
              <a:rPr lang="ru-RU" dirty="0" smtClean="0"/>
              <a:t>мастер «пейзажа – настроения»</a:t>
            </a:r>
          </a:p>
          <a:p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3" y="661076"/>
            <a:ext cx="4576590" cy="61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ТИХАЯ </a:t>
            </a:r>
            <a:r>
              <a:rPr lang="ru-RU" sz="2000" b="1" dirty="0" smtClean="0">
                <a:solidFill>
                  <a:srgbClr val="FF0000"/>
                </a:solidFill>
              </a:rPr>
              <a:t>ОБИТЕЛЬ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41" y="801323"/>
            <a:ext cx="7478918" cy="5986873"/>
          </a:xfrm>
        </p:spPr>
      </p:pic>
    </p:spTree>
    <p:extLst>
      <p:ext uri="{BB962C8B-B14F-4D97-AF65-F5344CB8AC3E}">
        <p14:creationId xmlns:p14="http://schemas.microsoft.com/office/powerpoint/2010/main" val="18553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Вечерний звон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89" y="810941"/>
            <a:ext cx="9548222" cy="5967638"/>
          </a:xfrm>
        </p:spPr>
      </p:pic>
    </p:spTree>
    <p:extLst>
      <p:ext uri="{BB962C8B-B14F-4D97-AF65-F5344CB8AC3E}">
        <p14:creationId xmlns:p14="http://schemas.microsoft.com/office/powerpoint/2010/main" val="221742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Алексей Кондратьевич </a:t>
            </a:r>
            <a:r>
              <a:rPr lang="ru-RU" b="1" dirty="0" smtClean="0">
                <a:solidFill>
                  <a:srgbClr val="FF0000"/>
                </a:solidFill>
              </a:rPr>
              <a:t>САВРАСОВ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6" y="327450"/>
            <a:ext cx="4351282" cy="653055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1830-1897</a:t>
            </a:r>
          </a:p>
          <a:p>
            <a:r>
              <a:rPr lang="ru-RU" dirty="0" smtClean="0"/>
              <a:t>Русский художник, пейзажист.</a:t>
            </a:r>
          </a:p>
          <a:p>
            <a:r>
              <a:rPr lang="ru-RU" dirty="0" smtClean="0"/>
              <a:t>Товарищество Передвижников.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0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ЗОЛОТАЯ ОСЕНЬ  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89" y="731520"/>
            <a:ext cx="9548222" cy="6126480"/>
          </a:xfrm>
        </p:spPr>
      </p:pic>
    </p:spTree>
    <p:extLst>
      <p:ext uri="{BB962C8B-B14F-4D97-AF65-F5344CB8AC3E}">
        <p14:creationId xmlns:p14="http://schemas.microsoft.com/office/powerpoint/2010/main" val="195451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МАРТ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41" y="731520"/>
            <a:ext cx="7478918" cy="6126480"/>
          </a:xfrm>
        </p:spPr>
      </p:pic>
    </p:spTree>
    <p:extLst>
      <p:ext uri="{BB962C8B-B14F-4D97-AF65-F5344CB8AC3E}">
        <p14:creationId xmlns:p14="http://schemas.microsoft.com/office/powerpoint/2010/main" val="146696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Константин Алексеевич 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КОРОВИН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2" y="722597"/>
            <a:ext cx="4729654" cy="585294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1861-1939</a:t>
            </a:r>
            <a:endParaRPr lang="ru-RU" dirty="0" smtClean="0"/>
          </a:p>
          <a:p>
            <a:r>
              <a:rPr lang="ru-RU" dirty="0" smtClean="0"/>
              <a:t>Русский живописец, театральный художник, педагог.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168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45410" y="6557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КРЫМ      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импрессионизм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7048" cy="3522753"/>
          </a:xfrm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41" y="864709"/>
            <a:ext cx="6053959" cy="4617152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55" y="2589749"/>
            <a:ext cx="6053959" cy="44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4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13034" y="65576"/>
            <a:ext cx="9112469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СЕВЕРНАЯ  </a:t>
            </a:r>
            <a:r>
              <a:rPr lang="ru-RU" sz="2000" b="1" dirty="0" smtClean="0">
                <a:solidFill>
                  <a:srgbClr val="FF0000"/>
                </a:solidFill>
              </a:rPr>
              <a:t>ИДИЛЛИЯ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стиль импрессионизм,  историческая живопись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20" y="731520"/>
            <a:ext cx="8232960" cy="6126480"/>
          </a:xfrm>
        </p:spPr>
      </p:pic>
    </p:spTree>
    <p:extLst>
      <p:ext uri="{BB962C8B-B14F-4D97-AF65-F5344CB8AC3E}">
        <p14:creationId xmlns:p14="http://schemas.microsoft.com/office/powerpoint/2010/main" val="298265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Игорь Эммануилович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ГРАБАРЬ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1871-1960</a:t>
            </a:r>
            <a:endParaRPr lang="ru-RU" dirty="0" smtClean="0"/>
          </a:p>
          <a:p>
            <a:r>
              <a:rPr lang="ru-RU" dirty="0" smtClean="0"/>
              <a:t>Русский советский живописец, реставратор, искусствовед, художник-педагог, профессор.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18" y="457200"/>
            <a:ext cx="485613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681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22" y="1"/>
            <a:ext cx="4000778" cy="6858001"/>
          </a:xfrm>
        </p:spPr>
      </p:pic>
      <p:sp>
        <p:nvSpPr>
          <p:cNvPr id="4" name="Прямоугольник 3"/>
          <p:cNvSpPr/>
          <p:nvPr/>
        </p:nvSpPr>
        <p:spPr>
          <a:xfrm>
            <a:off x="8544272" y="3868014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Февральская </a:t>
            </a:r>
            <a:r>
              <a:rPr lang="ru-RU" dirty="0" smtClean="0">
                <a:solidFill>
                  <a:prstClr val="black"/>
                </a:solidFill>
              </a:rPr>
              <a:t>лазурь.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Стиль</a:t>
            </a:r>
            <a:r>
              <a:rPr lang="ru-RU" dirty="0" smtClean="0">
                <a:solidFill>
                  <a:prstClr val="black"/>
                </a:solidFill>
              </a:rPr>
              <a:t>: импрессионизм.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681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172199"/>
          </a:xfrm>
        </p:spPr>
      </p:pic>
      <p:sp>
        <p:nvSpPr>
          <p:cNvPr id="4" name="Прямоугольник 3"/>
          <p:cNvSpPr/>
          <p:nvPr/>
        </p:nvSpPr>
        <p:spPr>
          <a:xfrm>
            <a:off x="1775520" y="6167046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Иней. Восход солнца. </a:t>
            </a:r>
            <a:r>
              <a:rPr lang="ru-RU" dirty="0" smtClean="0">
                <a:solidFill>
                  <a:prstClr val="black"/>
                </a:solidFill>
              </a:rPr>
              <a:t>   </a:t>
            </a:r>
            <a:r>
              <a:rPr lang="ru-RU" dirty="0" smtClean="0">
                <a:solidFill>
                  <a:prstClr val="black"/>
                </a:solidFill>
              </a:rPr>
              <a:t>стиль: импрессионизм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Грачи прилетели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Создан в 1871 году.</a:t>
            </a:r>
          </a:p>
          <a:p>
            <a:r>
              <a:rPr lang="ru-RU" dirty="0" smtClean="0"/>
              <a:t>Третьяковская галерея</a:t>
            </a:r>
          </a:p>
          <a:p>
            <a:r>
              <a:rPr lang="ru-RU" dirty="0"/>
              <a:t> </a:t>
            </a:r>
            <a:r>
              <a:rPr lang="ru-RU" dirty="0" smtClean="0"/>
              <a:t>«за </a:t>
            </a:r>
            <a:r>
              <a:rPr lang="ru-RU" dirty="0"/>
              <a:t>этой простотой вы чувствуете мягкую, хорошую душу художника, которому всё это дорого и близко его сердцу</a:t>
            </a:r>
            <a:r>
              <a:rPr lang="ru-RU" dirty="0" smtClean="0"/>
              <a:t>…»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6" y="-62935"/>
            <a:ext cx="5218385" cy="69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Иван Иванович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ШИШКИН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2" y="457200"/>
            <a:ext cx="4729654" cy="638374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1832-1898</a:t>
            </a:r>
          </a:p>
          <a:p>
            <a:r>
              <a:rPr lang="ru-RU" dirty="0" smtClean="0"/>
              <a:t>Русский художник, пейзажист, живописец и рисовальщик.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5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Рожь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1878 год, 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9" y="1105680"/>
            <a:ext cx="10329041" cy="5810084"/>
          </a:xfrm>
        </p:spPr>
      </p:pic>
    </p:spTree>
    <p:extLst>
      <p:ext uri="{BB962C8B-B14F-4D97-AF65-F5344CB8AC3E}">
        <p14:creationId xmlns:p14="http://schemas.microsoft.com/office/powerpoint/2010/main" val="17873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Корабельная роща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1887 год, 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1" y="929775"/>
            <a:ext cx="8683925" cy="5928226"/>
          </a:xfrm>
        </p:spPr>
      </p:pic>
    </p:spTree>
    <p:extLst>
      <p:ext uri="{BB962C8B-B14F-4D97-AF65-F5344CB8AC3E}">
        <p14:creationId xmlns:p14="http://schemas.microsoft.com/office/powerpoint/2010/main" val="33656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Утро в сосновом лесу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1889 год, стиль: реализм, </a:t>
            </a:r>
            <a:r>
              <a:rPr lang="ru-RU" sz="2000" dirty="0" err="1" smtClean="0"/>
              <a:t>анималистика</a:t>
            </a:r>
            <a:r>
              <a:rPr lang="ru-RU" sz="2000" dirty="0" smtClean="0"/>
              <a:t>. Авторы : </a:t>
            </a:r>
            <a:r>
              <a:rPr lang="ru-RU" sz="2000" dirty="0" err="1" smtClean="0"/>
              <a:t>И.И.Шишкин</a:t>
            </a:r>
            <a:r>
              <a:rPr lang="ru-RU" sz="2000" dirty="0" smtClean="0"/>
              <a:t>, </a:t>
            </a:r>
            <a:r>
              <a:rPr lang="ru-RU" sz="2000" dirty="0" err="1" smtClean="0"/>
              <a:t>К.А.Савицкий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1" y="952208"/>
            <a:ext cx="8683925" cy="5883360"/>
          </a:xfrm>
        </p:spPr>
      </p:pic>
    </p:spTree>
    <p:extLst>
      <p:ext uri="{BB962C8B-B14F-4D97-AF65-F5344CB8AC3E}">
        <p14:creationId xmlns:p14="http://schemas.microsoft.com/office/powerpoint/2010/main" val="26224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Фёдор Александрович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ВАСИЛЬЕВ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7" y="0"/>
            <a:ext cx="4729654" cy="598690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1850-1873</a:t>
            </a:r>
          </a:p>
          <a:p>
            <a:r>
              <a:rPr lang="ru-RU" dirty="0" smtClean="0"/>
              <a:t>Русский художник.</a:t>
            </a:r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87" y="871097"/>
            <a:ext cx="4486248" cy="59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70578" y="365126"/>
            <a:ext cx="2383221" cy="580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Кучевое  облако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этюд, стиль реализм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40" y="0"/>
            <a:ext cx="8881437" cy="7611392"/>
          </a:xfrm>
        </p:spPr>
      </p:pic>
    </p:spTree>
    <p:extLst>
      <p:ext uri="{BB962C8B-B14F-4D97-AF65-F5344CB8AC3E}">
        <p14:creationId xmlns:p14="http://schemas.microsoft.com/office/powerpoint/2010/main" val="34437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158</Words>
  <Application>Microsoft Office PowerPoint</Application>
  <PresentationFormat>Широкоэкранный</PresentationFormat>
  <Paragraphs>51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Candara</vt:lpstr>
      <vt:lpstr>Symbol</vt:lpstr>
      <vt:lpstr>Тема Office</vt:lpstr>
      <vt:lpstr>Волна</vt:lpstr>
      <vt:lpstr>1_Волна</vt:lpstr>
      <vt:lpstr>РУССКИЙ ПЕЙЗАЖ</vt:lpstr>
      <vt:lpstr>Алексей Кондратьевич САВРАСОВ</vt:lpstr>
      <vt:lpstr>Грачи прилетели</vt:lpstr>
      <vt:lpstr>Иван Иванович ШИШКИН</vt:lpstr>
      <vt:lpstr>Рожь 1878 год, стиль реализм</vt:lpstr>
      <vt:lpstr>Корабельная роща 1887 год, стиль реализм</vt:lpstr>
      <vt:lpstr>Утро в сосновом лесу 1889 год, стиль: реализм, анималистика. Авторы : И.И.Шишкин, К.А.Савицкий</vt:lpstr>
      <vt:lpstr>Фёдор Александрович ВАСИЛЬЕВ</vt:lpstr>
      <vt:lpstr>Кучевое  облако этюд, стиль реализм</vt:lpstr>
      <vt:lpstr>МОКРЫЙ ЛУГ        1872 стиль реализм</vt:lpstr>
      <vt:lpstr>Оттепель, 1871 стиль реализм</vt:lpstr>
      <vt:lpstr>В КРЫМСКИХ ГОРАХ 1873 стиль реализм</vt:lpstr>
      <vt:lpstr>Василий Дмитриевич ПОЛЕНОВ</vt:lpstr>
      <vt:lpstr>Московский дворик, 1879 стиль реализм</vt:lpstr>
      <vt:lpstr>Заросший пруд, 1879 стиль реализм</vt:lpstr>
      <vt:lpstr>«На Тивериадском озере»,  1889 стиль реализм</vt:lpstr>
      <vt:lpstr>Исаак Ильич ЛЕВИТАН</vt:lpstr>
      <vt:lpstr>ТИХАЯ ОБИТЕЛЬ стиль реализм</vt:lpstr>
      <vt:lpstr>Вечерний звон стиль реализм</vt:lpstr>
      <vt:lpstr>ЗОЛОТАЯ ОСЕНЬ     стиль реализм</vt:lpstr>
      <vt:lpstr>МАРТ стиль реализм</vt:lpstr>
      <vt:lpstr>Константин Алексеевич  КОРОВИН</vt:lpstr>
      <vt:lpstr>КРЫМ         стиль импрессионизм</vt:lpstr>
      <vt:lpstr>СЕВЕРНАЯ  ИДИЛЛИЯ стиль импрессионизм,  историческая живопись</vt:lpstr>
      <vt:lpstr>Игорь Эммануилович ГРАБАРЬ</vt:lpstr>
      <vt:lpstr>Презентация PowerPoint</vt:lpstr>
      <vt:lpstr>Презентация PowerPoint</vt:lpstr>
    </vt:vector>
  </TitlesOfParts>
  <Company>Гимназия №11, город Железнодорожный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ПЕЙЗАЖ</dc:title>
  <dc:creator>Канунникова Татьяна Александровна</dc:creator>
  <cp:lastModifiedBy>Канунникова Татьяна Александровна</cp:lastModifiedBy>
  <cp:revision>39</cp:revision>
  <dcterms:created xsi:type="dcterms:W3CDTF">2018-01-29T05:13:57Z</dcterms:created>
  <dcterms:modified xsi:type="dcterms:W3CDTF">2018-01-29T14:24:30Z</dcterms:modified>
</cp:coreProperties>
</file>