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0459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SEASONS AND WEATHER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WARM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COLD</a:t>
            </a:r>
            <a:endParaRPr lang="ru-RU" dirty="0"/>
          </a:p>
        </p:txBody>
      </p:sp>
      <p:pic>
        <p:nvPicPr>
          <p:cNvPr id="9" name="Picture 9" descr="1RGV64H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00436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 descr="9_28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1899841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FROSTY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HOT</a:t>
            </a:r>
            <a:endParaRPr lang="ru-RU" dirty="0"/>
          </a:p>
        </p:txBody>
      </p:sp>
      <p:pic>
        <p:nvPicPr>
          <p:cNvPr id="9" name="Picture 9" descr="9_3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1211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 descr="006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041775" cy="3031331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WINDY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RAINY</a:t>
            </a:r>
            <a:endParaRPr lang="ru-RU" dirty="0"/>
          </a:p>
        </p:txBody>
      </p:sp>
      <p:pic>
        <p:nvPicPr>
          <p:cNvPr id="7" name="Picture 9" descr="nat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2708920"/>
            <a:ext cx="3024336" cy="2736304"/>
          </a:xfrm>
          <a:noFill/>
        </p:spPr>
      </p:pic>
      <p:pic>
        <p:nvPicPr>
          <p:cNvPr id="8" name="Picture 10" descr="nat1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99112" y="2324894"/>
            <a:ext cx="2133600" cy="2181225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sprin</a:t>
            </a:r>
            <a:r>
              <a:rPr lang="en-US" dirty="0" smtClean="0"/>
              <a:t>_,  </a:t>
            </a:r>
            <a:r>
              <a:rPr lang="en-US" dirty="0" err="1" smtClean="0"/>
              <a:t>w_nte</a:t>
            </a:r>
            <a:r>
              <a:rPr lang="en-US" dirty="0" smtClean="0"/>
              <a:t>_, </a:t>
            </a:r>
            <a:r>
              <a:rPr lang="en-US" dirty="0" err="1" smtClean="0"/>
              <a:t>s_m_er</a:t>
            </a:r>
            <a:r>
              <a:rPr lang="en-US" dirty="0" smtClean="0"/>
              <a:t>, </a:t>
            </a:r>
            <a:r>
              <a:rPr lang="en-US" dirty="0" err="1" smtClean="0"/>
              <a:t>a_tu_n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S_nday</a:t>
            </a:r>
            <a:r>
              <a:rPr lang="en-US" dirty="0" smtClean="0"/>
              <a:t>, </a:t>
            </a:r>
            <a:r>
              <a:rPr lang="en-US" dirty="0" err="1" smtClean="0"/>
              <a:t>M_nday</a:t>
            </a:r>
            <a:r>
              <a:rPr lang="en-US" dirty="0" smtClean="0"/>
              <a:t>, </a:t>
            </a:r>
            <a:r>
              <a:rPr lang="en-US" dirty="0" err="1" smtClean="0"/>
              <a:t>Tu_sday,W_d_esday</a:t>
            </a:r>
            <a:r>
              <a:rPr lang="en-US" dirty="0" smtClean="0"/>
              <a:t>, </a:t>
            </a:r>
            <a:r>
              <a:rPr lang="en-US" dirty="0" err="1" smtClean="0"/>
              <a:t>T_ur_day,Fr_day</a:t>
            </a:r>
            <a:r>
              <a:rPr lang="en-US" dirty="0" smtClean="0"/>
              <a:t>, </a:t>
            </a:r>
            <a:r>
              <a:rPr lang="en-US" dirty="0" err="1" smtClean="0"/>
              <a:t>S_tu_day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</a:t>
            </a:r>
            <a:r>
              <a:rPr lang="en-US" dirty="0" err="1" smtClean="0"/>
              <a:t>ut</a:t>
            </a:r>
            <a:r>
              <a:rPr lang="en-US" dirty="0" smtClean="0"/>
              <a:t> in the missing letters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98884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Winter  months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 months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months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Autumn  months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the chart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1)warm</a:t>
            </a:r>
          </a:p>
          <a:p>
            <a:r>
              <a:rPr lang="en-US" dirty="0" smtClean="0"/>
              <a:t>2)cloudy</a:t>
            </a:r>
          </a:p>
          <a:p>
            <a:r>
              <a:rPr lang="en-US" dirty="0" smtClean="0"/>
              <a:t>3)windy</a:t>
            </a:r>
          </a:p>
          <a:p>
            <a:r>
              <a:rPr lang="en-US" dirty="0" smtClean="0"/>
              <a:t>4)rainy</a:t>
            </a:r>
          </a:p>
          <a:p>
            <a:r>
              <a:rPr lang="en-US" dirty="0" smtClean="0"/>
              <a:t>5)foggy</a:t>
            </a:r>
          </a:p>
          <a:p>
            <a:r>
              <a:rPr lang="en-US" dirty="0" smtClean="0"/>
              <a:t>6)snowy</a:t>
            </a:r>
          </a:p>
          <a:p>
            <a:r>
              <a:rPr lang="en-US" dirty="0" smtClean="0"/>
              <a:t>7)cold</a:t>
            </a:r>
          </a:p>
          <a:p>
            <a:r>
              <a:rPr lang="en-US" dirty="0" smtClean="0"/>
              <a:t>8)frosty</a:t>
            </a:r>
          </a:p>
          <a:p>
            <a:r>
              <a:rPr lang="en-US" dirty="0" smtClean="0"/>
              <a:t>9)hot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A)</a:t>
            </a:r>
            <a:r>
              <a:rPr lang="ru-RU" dirty="0" smtClean="0"/>
              <a:t> холодно</a:t>
            </a:r>
          </a:p>
          <a:p>
            <a:r>
              <a:rPr lang="ru-RU" dirty="0" smtClean="0"/>
              <a:t>В) дождливо</a:t>
            </a:r>
          </a:p>
          <a:p>
            <a:r>
              <a:rPr lang="ru-RU" dirty="0" smtClean="0"/>
              <a:t>С) тепло</a:t>
            </a:r>
          </a:p>
          <a:p>
            <a:r>
              <a:rPr lang="en-US" dirty="0" smtClean="0"/>
              <a:t>D)</a:t>
            </a:r>
            <a:r>
              <a:rPr lang="ru-RU" dirty="0" smtClean="0"/>
              <a:t>туманно</a:t>
            </a:r>
            <a:endParaRPr lang="en-US" dirty="0" smtClean="0"/>
          </a:p>
          <a:p>
            <a:r>
              <a:rPr lang="en-US" dirty="0" smtClean="0"/>
              <a:t>E)</a:t>
            </a:r>
            <a:r>
              <a:rPr lang="ru-RU" dirty="0" smtClean="0"/>
              <a:t>жарко</a:t>
            </a:r>
            <a:endParaRPr lang="en-US" dirty="0" smtClean="0"/>
          </a:p>
          <a:p>
            <a:r>
              <a:rPr lang="en-US" dirty="0" smtClean="0"/>
              <a:t>F)</a:t>
            </a:r>
            <a:r>
              <a:rPr lang="ru-RU" dirty="0" smtClean="0"/>
              <a:t>морозно</a:t>
            </a:r>
            <a:endParaRPr lang="en-US" dirty="0" smtClean="0"/>
          </a:p>
          <a:p>
            <a:r>
              <a:rPr lang="en-US" dirty="0" smtClean="0"/>
              <a:t>G)</a:t>
            </a:r>
            <a:r>
              <a:rPr lang="ru-RU" dirty="0" smtClean="0"/>
              <a:t>снежно</a:t>
            </a:r>
            <a:endParaRPr lang="en-US" dirty="0" smtClean="0"/>
          </a:p>
          <a:p>
            <a:r>
              <a:rPr lang="en-US" dirty="0" smtClean="0"/>
              <a:t>H)</a:t>
            </a:r>
            <a:r>
              <a:rPr lang="ru-RU" dirty="0" smtClean="0"/>
              <a:t>облачно</a:t>
            </a:r>
            <a:endParaRPr lang="en-US" dirty="0" smtClean="0"/>
          </a:p>
          <a:p>
            <a:r>
              <a:rPr lang="en-US" dirty="0" smtClean="0"/>
              <a:t>I)</a:t>
            </a:r>
            <a:r>
              <a:rPr lang="ru-RU" dirty="0" smtClean="0"/>
              <a:t>ветрено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Match the words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Warm</a:t>
            </a:r>
          </a:p>
          <a:p>
            <a:r>
              <a:rPr lang="en-US" dirty="0" smtClean="0"/>
              <a:t>Frosty</a:t>
            </a:r>
          </a:p>
          <a:p>
            <a:r>
              <a:rPr lang="en-US" dirty="0" smtClean="0"/>
              <a:t>Cloudy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Foggy</a:t>
            </a:r>
          </a:p>
          <a:p>
            <a:r>
              <a:rPr lang="en-US" dirty="0" smtClean="0"/>
              <a:t>Cold</a:t>
            </a:r>
          </a:p>
          <a:p>
            <a:r>
              <a:rPr lang="en-US" dirty="0" smtClean="0"/>
              <a:t>Hot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the opposites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Pictures\2013-06-24 001\spring-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696744" cy="4104456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Spring  is green</a:t>
            </a:r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Pictures\2013-06-24 001\луг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24000"/>
            <a:ext cx="6696744" cy="4572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is bright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Pictures\2013-06-24 001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24000"/>
            <a:ext cx="6912768" cy="4572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Autumn is yellow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ownloads\i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192688" cy="410445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is white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JANUARY</a:t>
            </a:r>
          </a:p>
          <a:p>
            <a:r>
              <a:rPr lang="en-US" dirty="0" smtClean="0"/>
              <a:t>FEBRUARY</a:t>
            </a:r>
          </a:p>
          <a:p>
            <a:r>
              <a:rPr lang="en-US" dirty="0" smtClean="0"/>
              <a:t>MARCH</a:t>
            </a:r>
          </a:p>
          <a:p>
            <a:r>
              <a:rPr lang="en-US" dirty="0" smtClean="0"/>
              <a:t>APRIL</a:t>
            </a:r>
          </a:p>
          <a:p>
            <a:r>
              <a:rPr lang="en-US" dirty="0" smtClean="0"/>
              <a:t>MAY</a:t>
            </a:r>
          </a:p>
          <a:p>
            <a:r>
              <a:rPr lang="en-US" dirty="0" smtClean="0"/>
              <a:t>JUNE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JULY</a:t>
            </a:r>
          </a:p>
          <a:p>
            <a:r>
              <a:rPr lang="en-US" dirty="0" smtClean="0"/>
              <a:t>AUGUST</a:t>
            </a:r>
          </a:p>
          <a:p>
            <a:r>
              <a:rPr lang="en-US" dirty="0" smtClean="0"/>
              <a:t>SEPTEMBER</a:t>
            </a:r>
          </a:p>
          <a:p>
            <a:r>
              <a:rPr lang="en-US" dirty="0" smtClean="0"/>
              <a:t>OCTOBER</a:t>
            </a:r>
          </a:p>
          <a:p>
            <a:r>
              <a:rPr lang="en-US" dirty="0" smtClean="0"/>
              <a:t>NOVEMBER</a:t>
            </a:r>
          </a:p>
          <a:p>
            <a:r>
              <a:rPr lang="en-US" dirty="0" smtClean="0"/>
              <a:t>DECEMBER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MONTHS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Monday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Tuesday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Wednesday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Thursday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buNone/>
              <a:defRPr/>
            </a:pPr>
            <a:endParaRPr lang="ru-RU" sz="2800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Friday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Saturday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Sunday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Days of the Week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Weather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dirty="0" smtClean="0"/>
              <a:t>snowy</a:t>
            </a:r>
            <a:endParaRPr lang="ru-RU" sz="2800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foggy</a:t>
            </a:r>
            <a:endParaRPr lang="ru-RU" dirty="0"/>
          </a:p>
        </p:txBody>
      </p:sp>
      <p:pic>
        <p:nvPicPr>
          <p:cNvPr id="5" name="Picture 6" descr="006RO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3121152" cy="3096344"/>
          </a:xfrm>
          <a:noFill/>
        </p:spPr>
      </p:pic>
      <p:pic>
        <p:nvPicPr>
          <p:cNvPr id="6" name="Picture 10" descr="Малюнок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99841"/>
            <a:ext cx="4041775" cy="3031331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CLOUDY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SUNNY</a:t>
            </a:r>
            <a:endParaRPr lang="ru-RU" dirty="0"/>
          </a:p>
        </p:txBody>
      </p:sp>
      <p:pic>
        <p:nvPicPr>
          <p:cNvPr id="13" name="Picture 9" descr="012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0436"/>
            <a:ext cx="4040188" cy="3030141"/>
          </a:xfrm>
          <a:noFill/>
        </p:spPr>
      </p:pic>
      <p:pic>
        <p:nvPicPr>
          <p:cNvPr id="16" name="Picture 10" descr="005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1899841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204</TotalTime>
  <Words>127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SEASONS AND WEATHER</vt:lpstr>
      <vt:lpstr>Spring  is green</vt:lpstr>
      <vt:lpstr>Summer is bright</vt:lpstr>
      <vt:lpstr>Autumn is yellow</vt:lpstr>
      <vt:lpstr>Winter is white</vt:lpstr>
      <vt:lpstr>MONTHS</vt:lpstr>
      <vt:lpstr>Days of the Week</vt:lpstr>
      <vt:lpstr>Weather </vt:lpstr>
      <vt:lpstr>Слайд 9</vt:lpstr>
      <vt:lpstr>Слайд 10</vt:lpstr>
      <vt:lpstr>Слайд 11</vt:lpstr>
      <vt:lpstr>Слайд 12</vt:lpstr>
      <vt:lpstr>Рut in the missing letters</vt:lpstr>
      <vt:lpstr>Fill in the chart</vt:lpstr>
      <vt:lpstr>Match the words</vt:lpstr>
      <vt:lpstr>Match the opposites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 AND WEATHER</dc:title>
  <dc:creator>Ольга</dc:creator>
  <cp:lastModifiedBy>Ольга</cp:lastModifiedBy>
  <cp:revision>22</cp:revision>
  <dcterms:created xsi:type="dcterms:W3CDTF">2014-12-02T02:42:44Z</dcterms:created>
  <dcterms:modified xsi:type="dcterms:W3CDTF">2015-03-16T07:38:10Z</dcterms:modified>
</cp:coreProperties>
</file>