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4" r:id="rId6"/>
    <p:sldId id="265" r:id="rId7"/>
    <p:sldId id="267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82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>
        <p:scale>
          <a:sx n="68" d="100"/>
          <a:sy n="68" d="100"/>
        </p:scale>
        <p:origin x="-13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793" y="823213"/>
            <a:ext cx="40520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Открытый урок</a:t>
            </a:r>
          </a:p>
          <a:p>
            <a:pPr algn="ctr"/>
            <a:r>
              <a:rPr lang="ru-RU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4 класс</a:t>
            </a:r>
          </a:p>
          <a:p>
            <a:pPr algn="ctr"/>
            <a:endParaRPr lang="ru-RU" sz="48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stasiaScript" panose="02000505070000020002" pitchFamily="2" charset="0"/>
            </a:endParaRPr>
          </a:p>
          <a:p>
            <a:pPr algn="ctr"/>
            <a:endParaRPr lang="ru-RU" sz="48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stasiaScript" panose="02000505070000020002" pitchFamily="2" charset="0"/>
            </a:endParaRPr>
          </a:p>
          <a:p>
            <a:pPr algn="r"/>
            <a:r>
              <a:rPr lang="ru-RU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Литературное чтение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8754" y="2606270"/>
            <a:ext cx="3958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Османова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Лемара Серверовна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04911" y="618978"/>
            <a:ext cx="793417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Словарная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Ропот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неясный шум, неясные, негромкие звуки.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долина – удлинённая впадина.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Неметь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терять дар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Цепенеть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становиться неподвижным, замирать под влиянием сильного чувства.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Мгла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непрозрачный воздух (то тумана, пыли, дыма, сгущающихся сумерек).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Desktop\Новая папка (2)\41048572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6518057" cy="62646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3357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Чтение стихотворения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788024" y="404664"/>
            <a:ext cx="3960440" cy="2880320"/>
          </a:xfrm>
          <a:prstGeom prst="rect">
            <a:avLst/>
          </a:prstGeom>
          <a:solidFill>
            <a:srgbClr val="F2F2F2">
              <a:alpha val="30196"/>
            </a:srgbClr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Где … шёпот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  Моих лесов?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  Потоков ропот,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Цветы лугов?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788024" y="3284984"/>
            <a:ext cx="3970784" cy="3096344"/>
          </a:xfrm>
          <a:prstGeom prst="rect">
            <a:avLst/>
          </a:prstGeom>
          <a:solidFill>
            <a:srgbClr val="E6E6E6">
              <a:alpha val="30196"/>
            </a:srgbClr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Деревья …;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Ковер зимы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Покрыл холмы,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Луга и долы.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901" y="5589240"/>
            <a:ext cx="49007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Какие слова пропущены?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755576" y="404664"/>
            <a:ext cx="5472608" cy="3096344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Где                     шёпот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  Моих  лесов?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  Потоков  ропот,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Цветы  лугов?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755576" y="2996952"/>
            <a:ext cx="5328592" cy="3096344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Деревья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        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;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Ковер  зимы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Покрыл  холмы,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Луга  и  долы.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04664"/>
            <a:ext cx="21168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сладкий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996952"/>
            <a:ext cx="17281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голы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6" name="Группа 16"/>
          <p:cNvGrpSpPr/>
          <p:nvPr/>
        </p:nvGrpSpPr>
        <p:grpSpPr>
          <a:xfrm>
            <a:off x="3491880" y="548680"/>
            <a:ext cx="4536504" cy="5112568"/>
            <a:chOff x="3491880" y="548680"/>
            <a:chExt cx="4536504" cy="5112568"/>
          </a:xfrm>
        </p:grpSpPr>
        <p:grpSp>
          <p:nvGrpSpPr>
            <p:cNvPr id="8" name="Группа 15"/>
            <p:cNvGrpSpPr/>
            <p:nvPr/>
          </p:nvGrpSpPr>
          <p:grpSpPr>
            <a:xfrm>
              <a:off x="3491880" y="548680"/>
              <a:ext cx="4536504" cy="5112568"/>
              <a:chOff x="3491880" y="548680"/>
              <a:chExt cx="4536504" cy="5112568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7380312" y="548680"/>
                <a:ext cx="648072" cy="511256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Э</a:t>
                </a:r>
                <a:b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П</a:t>
                </a:r>
                <a:b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И</a:t>
                </a:r>
                <a:b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Т</a:t>
                </a:r>
                <a:b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Т</a:t>
                </a:r>
                <a:b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Е</a:t>
                </a:r>
                <a:b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Т</a:t>
                </a:r>
                <a:b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Ы</a:t>
                </a:r>
                <a:endParaRPr lang="ru-RU" sz="3600" b="1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cxnSp>
            <p:nvCxnSpPr>
              <p:cNvPr id="9" name="Прямая со стрелкой 8"/>
              <p:cNvCxnSpPr/>
              <p:nvPr/>
            </p:nvCxnSpPr>
            <p:spPr>
              <a:xfrm>
                <a:off x="3491880" y="980728"/>
                <a:ext cx="3744416" cy="165618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Прямая со стрелкой 9"/>
            <p:cNvCxnSpPr>
              <a:stCxn id="5" idx="3"/>
            </p:cNvCxnSpPr>
            <p:nvPr/>
          </p:nvCxnSpPr>
          <p:spPr>
            <a:xfrm flipV="1">
              <a:off x="4499991" y="2852936"/>
              <a:ext cx="2736305" cy="46718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реподаватель\Desktop\Новая папка (2)\6870408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88640"/>
            <a:ext cx="4205858" cy="6336704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560" y="1052736"/>
            <a:ext cx="43928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600" b="1" dirty="0" smtClean="0"/>
              <a:t> 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Под   …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 Своей 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корой</a:t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 Ручей  …              ;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 Всё  …                   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052736"/>
            <a:ext cx="1927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ледяной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4664"/>
            <a:ext cx="4615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Какие слова пропущены?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132856"/>
            <a:ext cx="1651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немеет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708920"/>
            <a:ext cx="2082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цепенеет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501008"/>
            <a:ext cx="2018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ЭПИТЕТЫ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653136"/>
            <a:ext cx="3503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ОЛИЦЕТВОРЕНИЯ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7919E-6 L -0.09757 0.435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82794E-7 L -0.1217 0.44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29047E-7 L -0.04306 0.4458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реподаватель\Desktop\i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67944" y="3861048"/>
            <a:ext cx="3888432" cy="2308324"/>
          </a:xfrm>
          <a:prstGeom prst="rect">
            <a:avLst/>
          </a:prstGeom>
          <a:solidFill>
            <a:srgbClr val="E6E6E6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600" b="1" dirty="0" smtClean="0"/>
              <a:t> 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Лишь 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ветер …,</a:t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Бушуя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, воет</a:t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И 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небо кроет</a:t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…   мглой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реподаватель\Desktop\i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104456" cy="6264696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11960" y="620688"/>
            <a:ext cx="4680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600" b="1" dirty="0" smtClean="0"/>
              <a:t> 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Лишь 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ветер 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…         , 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Бушуя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, воет</a:t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И 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небо кроет</a:t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…             мглой</a:t>
            </a:r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620688"/>
            <a:ext cx="11544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злой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276872"/>
            <a:ext cx="1944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Седою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7" name="Группа 17"/>
          <p:cNvGrpSpPr/>
          <p:nvPr/>
        </p:nvGrpSpPr>
        <p:grpSpPr>
          <a:xfrm>
            <a:off x="5400092" y="1124744"/>
            <a:ext cx="2556284" cy="3290664"/>
            <a:chOff x="5400092" y="1124744"/>
            <a:chExt cx="2556284" cy="3290664"/>
          </a:xfrm>
        </p:grpSpPr>
        <p:cxnSp>
          <p:nvCxnSpPr>
            <p:cNvPr id="8" name="Прямая со стрелкой 7"/>
            <p:cNvCxnSpPr>
              <a:stCxn id="5" idx="2"/>
            </p:cNvCxnSpPr>
            <p:nvPr/>
          </p:nvCxnSpPr>
          <p:spPr>
            <a:xfrm>
              <a:off x="5400092" y="2923203"/>
              <a:ext cx="1332148" cy="5778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16"/>
            <p:cNvGrpSpPr/>
            <p:nvPr/>
          </p:nvGrpSpPr>
          <p:grpSpPr>
            <a:xfrm>
              <a:off x="5508104" y="1124744"/>
              <a:ext cx="2448272" cy="3290664"/>
              <a:chOff x="5508104" y="1124744"/>
              <a:chExt cx="2448272" cy="329066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508104" y="3501008"/>
                <a:ext cx="2448272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ЭПИТЕТЫ</a:t>
                </a:r>
                <a:endParaRPr lang="ru-RU" sz="3600" b="1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cxnSp>
            <p:nvCxnSpPr>
              <p:cNvPr id="10" name="Прямая со стрелкой 9"/>
              <p:cNvCxnSpPr/>
              <p:nvPr/>
            </p:nvCxnSpPr>
            <p:spPr>
              <a:xfrm flipV="1">
                <a:off x="7740352" y="1124744"/>
                <a:ext cx="144016" cy="23762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solidFill>
                  <a:srgbClr val="002060"/>
                </a:solidFill>
              </a:rPr>
              <a:t>Продолжи предложение</a:t>
            </a:r>
            <a:endParaRPr lang="ru-RU" sz="54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083" y="2349304"/>
            <a:ext cx="8679765" cy="310896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 уроке я познакомился (</a:t>
            </a:r>
            <a:r>
              <a:rPr lang="ru-RU" sz="3600" b="1" dirty="0" err="1" smtClean="0">
                <a:solidFill>
                  <a:srgbClr val="FF0000"/>
                </a:solidFill>
              </a:rPr>
              <a:t>лась</a:t>
            </a:r>
            <a:r>
              <a:rPr lang="ru-RU" sz="3600" b="1" dirty="0" smtClean="0">
                <a:solidFill>
                  <a:srgbClr val="FF0000"/>
                </a:solidFill>
              </a:rPr>
              <a:t>) с 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На этом уроке мне понравилась работа…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На уроке мне понравилось…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На уроке я научился (</a:t>
            </a:r>
            <a:r>
              <a:rPr lang="ru-RU" sz="3600" b="1" dirty="0" err="1" smtClean="0">
                <a:solidFill>
                  <a:srgbClr val="FF0000"/>
                </a:solidFill>
              </a:rPr>
              <a:t>лась</a:t>
            </a:r>
            <a:r>
              <a:rPr lang="ru-RU" sz="3600" b="1" dirty="0" smtClean="0">
                <a:solidFill>
                  <a:srgbClr val="FF0000"/>
                </a:solidFill>
              </a:rPr>
              <a:t>)…</a:t>
            </a:r>
          </a:p>
          <a:p>
            <a:pPr algn="r"/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 rot="21182520">
            <a:off x="2656753" y="1797578"/>
            <a:ext cx="4091747" cy="1915835"/>
          </a:xfrm>
          <a:prstGeom prst="rect">
            <a:avLst/>
          </a:prstGeom>
          <a:noFill/>
        </p:spPr>
        <p:txBody>
          <a:bodyPr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урок!</a:t>
            </a:r>
            <a:endParaRPr lang="ru-RU" sz="54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C:\Users\GrAnD-IT\Desktop\открытый урок литература\Baratyin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25" y="3657600"/>
            <a:ext cx="2954215" cy="289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84616" y="599605"/>
            <a:ext cx="80197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ногами в листопад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Листья жёлтые летят,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под листьями шуршат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Шурш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Шуршиха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Шуршонок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Папа, мама и ребёнок.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7412" name="Picture 4" descr="C:\Users\GrAnD-IT\Desktop\stihi_stihi-feta-o-lub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507" y="3443808"/>
            <a:ext cx="3537679" cy="2792099"/>
          </a:xfrm>
          <a:prstGeom prst="rect">
            <a:avLst/>
          </a:prstGeom>
          <a:noFill/>
        </p:spPr>
      </p:pic>
      <p:pic>
        <p:nvPicPr>
          <p:cNvPr id="17413" name="Picture 5" descr="C:\Users\GrAnD-IT\Desktop\1433540577_push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790" y="629587"/>
            <a:ext cx="3558446" cy="2803161"/>
          </a:xfrm>
          <a:prstGeom prst="rect">
            <a:avLst/>
          </a:prstGeom>
          <a:noFill/>
        </p:spPr>
      </p:pic>
      <p:pic>
        <p:nvPicPr>
          <p:cNvPr id="17414" name="Picture 6" descr="C:\Users\GrAnD-IT\Desktop\108122262_large_4723908_oie_171317258o9HU5l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7089" y="599608"/>
            <a:ext cx="4062333" cy="2788169"/>
          </a:xfrm>
          <a:prstGeom prst="rect">
            <a:avLst/>
          </a:prstGeom>
          <a:noFill/>
        </p:spPr>
      </p:pic>
      <p:pic>
        <p:nvPicPr>
          <p:cNvPr id="17415" name="Picture 7" descr="C:\Users\GrAnD-IT\Desktop\C53TcV4WMAAaUJ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9458" y="3277772"/>
            <a:ext cx="4009294" cy="2883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33046" y="590843"/>
            <a:ext cx="7934179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Познакомиться…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Проанализировать…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Применить…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Научиться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715" y="216775"/>
            <a:ext cx="864096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GrAnD-IT\Desktop\C53TcV4WMAAaUJ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032" y="1252026"/>
            <a:ext cx="2729131" cy="3221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57003" y="57646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Баратынский </a:t>
            </a:r>
            <a:b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Евгений Абрамович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4910" y="590842"/>
            <a:ext cx="792011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Словарная работа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Лазурь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синева, синий цвет.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Торжествующий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одержащий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победу.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Древа обнажены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голые деревья.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Ветхий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старый.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Душист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ароматен, с приятным запахом.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Взвился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быстро взлетел, поднялся.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Незримый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невидимый.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Заздравный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приветственный.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Гимн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хвалебная песнь.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Ясен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чист, прозрачен.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Хребет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гребень волны.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2529" name="Picture 1" descr="C:\Users\GrAnD-IT\Desktop\slid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75" y="571500"/>
            <a:ext cx="7976381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0722" name="Picture 2" descr="C:\Users\GrAnD-IT\Desktop\img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08" y="506437"/>
            <a:ext cx="8201464" cy="585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1746" name="Picture 2" descr="C:\Users\GrAnD-IT\Desktop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256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Продолжи предложение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40</cp:revision>
  <dcterms:created xsi:type="dcterms:W3CDTF">2013-11-19T05:52:05Z</dcterms:created>
  <dcterms:modified xsi:type="dcterms:W3CDTF">2018-01-30T12:30:28Z</dcterms:modified>
</cp:coreProperties>
</file>