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75" r:id="rId2"/>
    <p:sldId id="287" r:id="rId3"/>
    <p:sldId id="288" r:id="rId4"/>
    <p:sldId id="289" r:id="rId5"/>
    <p:sldId id="280" r:id="rId6"/>
    <p:sldId id="278" r:id="rId7"/>
    <p:sldId id="276" r:id="rId8"/>
    <p:sldId id="257" r:id="rId9"/>
    <p:sldId id="269" r:id="rId10"/>
    <p:sldId id="271" r:id="rId11"/>
    <p:sldId id="272" r:id="rId12"/>
    <p:sldId id="270" r:id="rId13"/>
    <p:sldId id="273" r:id="rId14"/>
    <p:sldId id="274" r:id="rId15"/>
    <p:sldId id="283" r:id="rId16"/>
    <p:sldId id="284" r:id="rId17"/>
    <p:sldId id="285" r:id="rId18"/>
    <p:sldId id="286" r:id="rId19"/>
    <p:sldId id="25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Dem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Dem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Dem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Dem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Franklin Gothic Dem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Franklin Gothic Dem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Franklin Gothic Dem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Franklin Gothic Dem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Franklin Gothic Dem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CC00FF"/>
    <a:srgbClr val="CC00CC"/>
    <a:srgbClr val="FF6600"/>
    <a:srgbClr val="008000"/>
    <a:srgbClr val="CC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93" autoAdjust="0"/>
  </p:normalViewPr>
  <p:slideViewPr>
    <p:cSldViewPr>
      <p:cViewPr varScale="1">
        <p:scale>
          <a:sx n="106" d="100"/>
          <a:sy n="106" d="100"/>
        </p:scale>
        <p:origin x="11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1F937227-7B8E-4487-95F3-E2536EC13E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54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9C072-CE45-4615-B8A7-E025A4C25155}" type="slidenum">
              <a:rPr lang="ru-RU"/>
              <a:pPr/>
              <a:t>8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1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37227-7B8E-4487-95F3-E2536EC13E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5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BE40-18BA-47D4-9722-A8F09CBF00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67F6-F36A-4FAF-9FFB-EF7FD29E91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8626-FFE9-4B95-8349-7C9DC1A7A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1A2F-0BA6-46B5-ACA8-7F44B2139B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62A5-EED1-4D61-86C9-1EA762431E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6007-38F4-4275-AF07-010D4BE77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F1102-09C6-4CD8-B8DB-005E47B1EE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1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EA4B7-CD0D-4550-9823-43D9A14B42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1B3C-4306-4211-AC4D-E9EBBD9DC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60BD0-BAD7-4C80-8361-8F7A0FB12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4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A8D5-F821-430A-BD1A-8F335C2D6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file:///F:\&#1089;&#1085;&#1077;&#1078;&#1085;&#1086;&#1077;%20&#1079;&#1086;&#1076;&#1095;&#1077;&#1089;&#1090;&#1074;&#1086;\MY_-_Zimushka_zimushka_ah_kak_horosha_Eh_Radujsya_radujsya_russkaya_dusha_(iPlayer.fm).mp3" TargetMode="External"/><Relationship Id="rId7" Type="http://schemas.openxmlformats.org/officeDocument/2006/relationships/image" Target="../media/image12.jpeg"/><Relationship Id="rId2" Type="http://schemas.microsoft.com/office/2007/relationships/media" Target="file:///F:\&#1089;&#1085;&#1077;&#1078;&#1085;&#1086;&#1077;%20&#1079;&#1086;&#1076;&#1095;&#1077;&#1089;&#1090;&#1074;&#1086;\MY_-_Zimushka_zimushka_ah_kak_horosha_Eh_Radujsya_radujsya_russkaya_dusha_(iPlayer.fm)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800" y="620688"/>
            <a:ext cx="8229600" cy="1143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Чановский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№5</a:t>
            </a:r>
            <a:endParaRPr lang="ru-RU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endParaRPr lang="ru-RU" sz="5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участка детского сада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период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465313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воспитатель: </a:t>
            </a:r>
            <a:r>
              <a:rPr lang="ru-RU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Рожаева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endParaRPr lang="ru-RU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2018год</a:t>
            </a:r>
            <a:endParaRPr lang="ru-RU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:blinds dir="vert"/>
      </p:transition>
    </mc:Choice>
    <mc:Fallback xmlns="">
      <p:transition spd="slow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2919268" cy="199114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времечко бежит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Деткам подрастать велит.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Шепчут часики вот так: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Тик-так, Тик-так!!!</a:t>
            </a:r>
            <a:endParaRPr lang="ru-RU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27564"/>
            <a:ext cx="4938784" cy="370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46" y="381825"/>
            <a:ext cx="5823278" cy="327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34345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:blinds dir="vert"/>
      </p:transition>
    </mc:Choice>
    <mc:Fallback xmlns="">
      <p:transition spd="slow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4169" y="1746059"/>
            <a:ext cx="6062204" cy="337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08376" y="692696"/>
            <a:ext cx="4032448" cy="288032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Змейку быстро оббегаем,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Мышцы ног мы развиваем,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носочках весело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Держим равновесие.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Прыгаем стараемся,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занимаемся!</a:t>
            </a:r>
            <a:endParaRPr lang="ru-RU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35766"/>
            <a:ext cx="4888168" cy="274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:blinds dir="vert"/>
      </p:transition>
    </mc:Choice>
    <mc:Fallback xmlns="">
      <p:transition spd="slow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3008313" cy="3000397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Плыл кораблик по  волнам,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Парус рвался к облакам.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 к борту поднимались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кораблик разбивались.</a:t>
            </a:r>
            <a:endParaRPr lang="ru-RU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68960"/>
            <a:ext cx="6340196" cy="356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2656"/>
            <a:ext cx="5564188" cy="312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:blinds dir="vert"/>
      </p:transition>
    </mc:Choice>
    <mc:Fallback xmlns="">
      <p:transition spd="slow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6588224" cy="370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24858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341305"/>
            <a:ext cx="3759747" cy="98903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Подарили детям нашим 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ёлку –нету краше!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такая ладная: 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яркая, нарядная!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Весь наш маленький народ 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 водить зовёт.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0">
        <p:blinds dir="vert"/>
      </p:transition>
    </mc:Choice>
    <mc:Fallback xmlns="">
      <p:transition spd="slow" advTm="1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134" y="1684866"/>
            <a:ext cx="6408712" cy="36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74143"/>
            <a:ext cx="4808513" cy="3826346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снегу классики 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Краской нарисованы,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Заинтересованы.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«Раз, два, три, четыре, пять» -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Вика  прыгает опять,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«Раз, два, три, четыре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ставь чуть-чуть пошире».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16016" y="361980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Горка ледяная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Скользкая такая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влез, уже внизу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санки вверх везу.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ребята спозаранку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 ледянкой ,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на санках!</a:t>
            </a:r>
            <a:endParaRPr lang="ru-RU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0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:blinds dir="vert"/>
      </p:transition>
    </mc:Choice>
    <mc:Fallback xmlns="">
      <p:transition spd="slow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2880320" cy="17526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быть важней, нужней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Полезней чем игра в хоккей?!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заискрится синий лед-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 тут, как тут, «лихой» народ!</a:t>
            </a:r>
            <a:endParaRPr lang="ru-RU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7274" y="973322"/>
            <a:ext cx="6192688" cy="476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0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:blinds dir="vert"/>
      </p:transition>
    </mc:Choice>
    <mc:Fallback xmlns="">
      <p:transition spd="slow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79" y="281087"/>
            <a:ext cx="5559422" cy="312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50" y="3284984"/>
            <a:ext cx="5829493" cy="327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4989" y="283318"/>
            <a:ext cx="22322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строят крепости из снега,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Носятся весёлою гурьбой,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останавливая бега,</a:t>
            </a:r>
            <a:b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Затевают безобидный бой.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9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161879"/>
            <a:ext cx="4496544" cy="17526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снежку на санках дети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словно ветер!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боится в снег свалиться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на санки не садиться!</a:t>
            </a:r>
            <a:endParaRPr lang="ru-RU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1" y="657585"/>
            <a:ext cx="5730808" cy="322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1784" y="1657651"/>
            <a:ext cx="6120681" cy="344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0680" y="31875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палочками на снегу</a:t>
            </a:r>
            <a:endParaRPr lang="ru-RU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3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WordArt 7"/>
          <p:cNvSpPr>
            <a:spLocks noChangeArrowheads="1" noChangeShapeType="1" noTextEdit="1"/>
          </p:cNvSpPr>
          <p:nvPr/>
        </p:nvSpPr>
        <p:spPr bwMode="auto">
          <a:xfrm>
            <a:off x="683568" y="1124744"/>
            <a:ext cx="7849295" cy="266429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: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  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пребывание на свежем воздухе в любое время года чрезвычайно полезно и необходимо для укрепления здоровья дошкольников. Создание снежных построек обогащает зимнюю прогулку, помогает воспитателю рационально организовать время пребывания детей на свежем воздухе, создать условия для развития их самостоятельной игровой, художественно – творческой и познавательной деятельности, двигательной активности.</a:t>
            </a:r>
            <a:endParaRPr lang="en-US" sz="24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Актуальностью является: создание условий для укрепления связи с семьями воспитанников группы, творческого подхода к формированию снежных построек на участке для проведения зимних прогулок.</a:t>
            </a:r>
          </a:p>
          <a:p>
            <a:pPr>
              <a:buNone/>
            </a:pPr>
            <a:endParaRPr lang="ru-RU" sz="2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7704856" cy="5544616"/>
          </a:xfrm>
        </p:spPr>
        <p:txBody>
          <a:bodyPr/>
          <a:lstStyle/>
          <a:p>
            <a:pPr algn="l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снежного городка, организация пространства участка детского сада.</a:t>
            </a:r>
            <a:endParaRPr lang="en-US" sz="20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 Обеспечивать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  использование территории участка детского сада.</a:t>
            </a:r>
          </a:p>
          <a:p>
            <a:pPr algn="l"/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ДОУ и семьи, вовлечение детей и родителей в активную творческую деятельность;</a:t>
            </a:r>
          </a:p>
          <a:p>
            <a:pPr algn="l"/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Развивать дружеские отношения в процессе реализации работы: дети-родители, родители-родители, педагоги-родители, дети-педагоги.</a:t>
            </a:r>
          </a:p>
          <a:p>
            <a:pPr algn="l"/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 Обеспечивать богатство сенсорных впечатлений, разнообразие снежных  фигур и оборудования, их рациональное расположение. </a:t>
            </a:r>
          </a:p>
          <a:p>
            <a:pPr lvl="0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Уважительное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собственному труду и труду своих родителей и воспитателей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l"/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Обогащение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межличностного общения детей, родителей и педагогов. </a:t>
            </a:r>
          </a:p>
          <a:p>
            <a:pPr algn="l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948464" cy="5472608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 </a:t>
            </a:r>
            <a:endParaRPr lang="en-US" sz="24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Определение темы создания снежного городка. Формулировка цели и задач конкурса. Подбор иллюстраций для создания снежного городка.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чертежа участка с подробным определением функций построек. Привлечение родителей к участию по постройке снежного городка.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 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конкурса – строительство снежных построек на свежем воздухе силами родителей, детей и педагогов. Организация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прогулок на участке, соревнований и конкурсов, сюжетно-ролевых игр.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Презентация снежного городка. Рефлексия, обсуждение с детьми совместной работы.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197">
        <p:blinds dir="vert"/>
      </p:transition>
    </mc:Choice>
    <mc:Fallback xmlns="">
      <p:transition spd="slow" advTm="2619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5184576" cy="1511288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девиз: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772816"/>
            <a:ext cx="6466681" cy="2520280"/>
          </a:xfr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здоровом теле –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дух!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4" y="3140968"/>
            <a:ext cx="6082751" cy="342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366976" cy="327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88" y="476672"/>
            <a:ext cx="4536504" cy="178595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зима,</a:t>
            </a:r>
            <a:b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снег укрыл участки.</a:t>
            </a:r>
            <a:b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детсаду поскорей</a:t>
            </a:r>
            <a:b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все берём лопатки.</a:t>
            </a:r>
            <a:b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в кучи снег сгребать</a:t>
            </a:r>
            <a:b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дорожки расчищать,</a:t>
            </a:r>
            <a:b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 ребятишками удобней </a:t>
            </a:r>
            <a:b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нам зимой гулять.</a:t>
            </a:r>
            <a:endParaRPr lang="ru-RU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0">
        <p:blinds dir="vert"/>
      </p:transition>
    </mc:Choice>
    <mc:Fallback xmlns="">
      <p:transition spd="slow" advTm="1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мы взялись за дело, 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закипела</a:t>
            </a:r>
            <a:endParaRPr lang="ru-RU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247259"/>
            <a:ext cx="5508668" cy="309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7" y="4221316"/>
            <a:ext cx="4206889" cy="236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5210" y="2464847"/>
            <a:ext cx="5157194" cy="290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0">
        <p:blinds dir="vert"/>
      </p:transition>
    </mc:Choice>
    <mc:Fallback xmlns="">
      <p:transition spd="slow" advTm="1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692275" y="143192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16" y="2909846"/>
            <a:ext cx="4872946" cy="365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5513287" cy="310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61670"/>
            <a:ext cx="3583982" cy="314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404664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целый час стоим гурьбой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смотрим в чудо-водоем,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мир подводный 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прудиком зовем!</a:t>
            </a:r>
          </a:p>
          <a:p>
            <a:pPr algn="ctr"/>
            <a:endParaRPr lang="ru-RU" sz="2400" dirty="0">
              <a:solidFill>
                <a:srgbClr val="0000FF"/>
              </a:solidFill>
              <a:latin typeface="Calibri Light" pitchFamily="34" charset="0"/>
            </a:endParaRPr>
          </a:p>
        </p:txBody>
      </p:sp>
      <p:pic>
        <p:nvPicPr>
          <p:cNvPr id="7" name="MY_-_Zimushka_zimushka_ah_kak_horosha_Eh_Radujsya_radujsya_russkaya_dusha_(iPlayer.f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72264" y="528638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:blinds dir="vert"/>
      </p:transition>
    </mc:Choice>
    <mc:Fallback xmlns="">
      <p:transition spd="slow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10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6080" y="260649"/>
            <a:ext cx="3008313" cy="259228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разместилась Убойная мишень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меткость упражнение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Пуляй, кому не лень!</a:t>
            </a: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6240511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93" y="260648"/>
            <a:ext cx="5111750" cy="287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3.7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8.4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|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2.3|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9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4|2.3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1.7|1.4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1.7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0.9|1.2|1.2|1.1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1|2.7"/>
</p:tagLst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25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- 1</Template>
  <TotalTime>0</TotalTime>
  <Words>384</Words>
  <Application>Microsoft Office PowerPoint</Application>
  <PresentationFormat>Экран (4:3)</PresentationFormat>
  <Paragraphs>70</Paragraphs>
  <Slides>19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Franklin Gothic Demi</vt:lpstr>
      <vt:lpstr>Times New Roman</vt:lpstr>
      <vt:lpstr>1_Тема Office</vt:lpstr>
      <vt:lpstr>МБДОУ Чановский детский сад №5</vt:lpstr>
      <vt:lpstr>Актуальность : </vt:lpstr>
      <vt:lpstr>Презентация PowerPoint</vt:lpstr>
      <vt:lpstr>Презентация PowerPoint</vt:lpstr>
      <vt:lpstr>Наш девиз: </vt:lpstr>
      <vt:lpstr>Наступила зима,  снег укрыл участки. В детсаду поскорей  мы все берём лопатки. Будем в кучи снег сгребать и дорожки расчищать, чтоб с ребятишками удобней  было нам зимой гулять.</vt:lpstr>
      <vt:lpstr>Дружно мы взялись за дело,  и работа закипела</vt:lpstr>
      <vt:lpstr>Презентация PowerPoint</vt:lpstr>
      <vt:lpstr>Презентация PowerPoint</vt:lpstr>
      <vt:lpstr>Время, времечко бежит Деткам подрастать велит. Шепчут часики вот так: Тик-так, Тик-так!!!</vt:lpstr>
      <vt:lpstr>Презентация PowerPoint</vt:lpstr>
      <vt:lpstr>Презентация PowerPoint</vt:lpstr>
      <vt:lpstr>Подарили детям нашим  ёлку –нету краше! Вся такая ладная:   яркая, нарядная!  Весь наш маленький народ  хоровод водить зовёт. </vt:lpstr>
      <vt:lpstr>На снегу классики  Краской нарисованы, Девочки и мальчики Заинтересованы. «Раз, два, три, четыре, пять» - Вика  прыгает опять, «Раз, два, три, четыре Ноги ставь чуть-чуть пошире».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mmc</dc:creator>
  <cp:lastModifiedBy>Серёга</cp:lastModifiedBy>
  <cp:revision>339</cp:revision>
  <dcterms:created xsi:type="dcterms:W3CDTF">2009-11-07T05:41:07Z</dcterms:created>
  <dcterms:modified xsi:type="dcterms:W3CDTF">2018-01-28T08:38:47Z</dcterms:modified>
</cp:coreProperties>
</file>