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-169035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294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215" y="0"/>
            <a:ext cx="5243785" cy="6669360"/>
          </a:xfrm>
          <a:prstGeom prst="rect">
            <a:avLst/>
          </a:prstGeom>
          <a:noFill/>
        </p:spPr>
      </p:pic>
      <p:pic>
        <p:nvPicPr>
          <p:cNvPr id="11" name="Picture 2" descr="Синий деко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564904"/>
            <a:ext cx="6625146" cy="4293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  <p:pic>
        <p:nvPicPr>
          <p:cNvPr id="512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0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6" name="Picture 6" descr="Золотая Зим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38741"/>
            <a:ext cx="3383360" cy="6819257"/>
          </a:xfrm>
          <a:prstGeom prst="rect">
            <a:avLst/>
          </a:prstGeom>
          <a:noFill/>
        </p:spPr>
      </p:pic>
      <p:pic>
        <p:nvPicPr>
          <p:cNvPr id="512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3336938" cy="42441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496-A8BF-46BE-B75A-9BBA358AF8D0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D58-9E8E-47B4-93A0-0DC9364A27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5112568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Мастер-класс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«Дед Мороз»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(из молярной кисти)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89240"/>
            <a:ext cx="5292080" cy="108031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:Куницына О.В. </a:t>
            </a:r>
          </a:p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общеразвивающегося вида №  125»</a:t>
            </a:r>
          </a:p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г. Воронеж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328" y="2688170"/>
            <a:ext cx="2409834" cy="1875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3203848" y="188640"/>
            <a:ext cx="6120680" cy="62847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12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Новый год - это всегда сказка, волшебство и подарки.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Желаю, чтоб новогоднее настроение затронуло каждое сердце, разожгло в душе огонь в этот прекрасный морозный вечер, который может превратиться в настоящую зимнюю сказку и запомниться, как самый прекрасный праздник в ожидании новогодних чудес и свершений</a:t>
            </a:r>
            <a:r>
              <a:rPr lang="ru-RU" sz="1600" dirty="0" smtClean="0">
                <a:solidFill>
                  <a:srgbClr val="7030A0"/>
                </a:solidFill>
                <a:latin typeface="Georgia" pitchFamily="18" charset="0"/>
              </a:rPr>
              <a:t>!</a:t>
            </a:r>
          </a:p>
          <a:p>
            <a:pPr lvl="0">
              <a:spcBef>
                <a:spcPct val="20000"/>
              </a:spcBef>
              <a:defRPr/>
            </a:pPr>
            <a:endParaRPr lang="ru-RU" sz="1600" dirty="0">
              <a:solidFill>
                <a:srgbClr val="7030A0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1600" dirty="0">
              <a:solidFill>
                <a:srgbClr val="7030A0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Пусть, как раньше, замрет сердце: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Вновь приходит Новый Год!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Праздник - в наше детство дверца,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Когда не было забот.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На одну всего лишь ночку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Вновь - юны и веселы.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Вновь украсят нашу елку,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Разноцветные шары.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Вновь - мечта и вера в чудо,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Юность нашу вновь вернет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Самый лучший, самый мудрый,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Наш любимый Новый Год!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Автор: </a:t>
            </a:r>
            <a:r>
              <a:rPr lang="ru-RU" sz="1600" dirty="0" err="1">
                <a:solidFill>
                  <a:srgbClr val="7030A0"/>
                </a:solidFill>
                <a:latin typeface="Georgia" pitchFamily="18" charset="0"/>
              </a:rPr>
              <a:t>Буеракова</a:t>
            </a:r>
            <a:r>
              <a:rPr lang="ru-RU" sz="1600" dirty="0">
                <a:solidFill>
                  <a:srgbClr val="7030A0"/>
                </a:solidFill>
                <a:latin typeface="Georgia" pitchFamily="18" charset="0"/>
              </a:rPr>
              <a:t> Юлия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20688"/>
            <a:ext cx="6300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cs typeface="Traditional Arabic" panose="02020603050405020304" pitchFamily="18" charset="-78"/>
              </a:rPr>
              <a:t>К новогоднему празднику</a:t>
            </a:r>
          </a:p>
          <a:p>
            <a:endParaRPr lang="ru-RU" b="1" dirty="0">
              <a:solidFill>
                <a:srgbClr val="7030A0"/>
              </a:solidFill>
              <a:cs typeface="Traditional Arabic" panose="02020603050405020304" pitchFamily="18" charset="-78"/>
            </a:endParaRPr>
          </a:p>
          <a:p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Представленный мастер-класс будет интересен воспитателям, родителям, а также всем желающим окунуться в мир творчества и приятную предновогоднюю суету!</a:t>
            </a:r>
          </a:p>
          <a:p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Эту не сложную поделку, под руководством взрослого, сможет сделать даже ребёнок 4-5 лет</a:t>
            </a:r>
            <a:r>
              <a:rPr lang="ru-RU" dirty="0" smtClean="0">
                <a:solidFill>
                  <a:srgbClr val="7030A0"/>
                </a:solidFill>
                <a:cs typeface="Traditional Arabic" panose="02020603050405020304" pitchFamily="18" charset="-78"/>
              </a:rPr>
              <a:t>.</a:t>
            </a:r>
          </a:p>
          <a:p>
            <a:endParaRPr lang="ru-RU" dirty="0">
              <a:solidFill>
                <a:srgbClr val="7030A0"/>
              </a:solidFill>
              <a:cs typeface="Traditional Arabic" panose="02020603050405020304" pitchFamily="18" charset="-78"/>
            </a:endParaRPr>
          </a:p>
          <a:p>
            <a:r>
              <a:rPr lang="ru-RU" b="1" dirty="0">
                <a:solidFill>
                  <a:srgbClr val="7030A0"/>
                </a:solidFill>
                <a:cs typeface="Traditional Arabic" panose="02020603050405020304" pitchFamily="18" charset="-78"/>
              </a:rPr>
              <a:t>Цель: </a:t>
            </a:r>
            <a:endParaRPr lang="ru-RU" b="1" dirty="0" smtClean="0">
              <a:solidFill>
                <a:srgbClr val="7030A0"/>
              </a:solidFill>
              <a:cs typeface="Traditional Arabic" panose="02020603050405020304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cs typeface="Traditional Arabic" panose="02020603050405020304" pitchFamily="18" charset="-78"/>
              </a:rPr>
              <a:t>изготовление </a:t>
            </a:r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сувенира к Новогоднему празднику </a:t>
            </a:r>
            <a:endParaRPr lang="ru-RU" dirty="0" smtClean="0">
              <a:solidFill>
                <a:srgbClr val="7030A0"/>
              </a:solidFill>
              <a:cs typeface="Traditional Arabic" panose="02020603050405020304" pitchFamily="18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7030A0"/>
              </a:solidFill>
              <a:cs typeface="Traditional Arabic" panose="02020603050405020304" pitchFamily="18" charset="-78"/>
            </a:endParaRPr>
          </a:p>
          <a:p>
            <a:r>
              <a:rPr lang="ru-RU" b="1" dirty="0">
                <a:solidFill>
                  <a:srgbClr val="7030A0"/>
                </a:solidFill>
                <a:cs typeface="Traditional Arabic" panose="02020603050405020304" pitchFamily="18" charset="-78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- формировать умения и навыки в создании работ из бросового 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- развивать художественный вкус, фантазию, воображение и зрительную память.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- развивать мелкую моторику рук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30A0"/>
                </a:solidFill>
                <a:cs typeface="Traditional Arabic" panose="02020603050405020304" pitchFamily="18" charset="-78"/>
              </a:rPr>
              <a:t>- в работе с детьми продолжать формировать умение работать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414250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915816" y="908720"/>
            <a:ext cx="5781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88640"/>
            <a:ext cx="6246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Новый Год уже так близко... и вот мой новогодний подарок: </a:t>
            </a:r>
            <a:r>
              <a:rPr lang="ru-RU" sz="1600" dirty="0" smtClean="0">
                <a:solidFill>
                  <a:srgbClr val="7030A0"/>
                </a:solidFill>
              </a:rPr>
              <a:t> предлагаю </a:t>
            </a:r>
            <a:r>
              <a:rPr lang="ru-RU" sz="1600" dirty="0">
                <a:solidFill>
                  <a:srgbClr val="7030A0"/>
                </a:solidFill>
              </a:rPr>
              <a:t>вам еще один способ по изготовлению Деда Мороза на ёлочку.</a:t>
            </a:r>
          </a:p>
          <a:p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>
                <a:solidFill>
                  <a:srgbClr val="7030A0"/>
                </a:solidFill>
              </a:rPr>
              <a:t>Начнем с того, что определим  что понадобиться </a:t>
            </a:r>
            <a:r>
              <a:rPr lang="ru-RU" sz="1600" dirty="0" smtClean="0">
                <a:solidFill>
                  <a:srgbClr val="7030A0"/>
                </a:solidFill>
              </a:rPr>
              <a:t>для нашего </a:t>
            </a:r>
            <a:r>
              <a:rPr lang="ru-RU" sz="1600" dirty="0">
                <a:solidFill>
                  <a:srgbClr val="7030A0"/>
                </a:solidFill>
              </a:rPr>
              <a:t>будущего деда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600" dirty="0">
                <a:solidFill>
                  <a:srgbClr val="7030A0"/>
                </a:solidFill>
              </a:rPr>
              <a:t> Еще одна новогодняя поделка, которую сделать очень просто при наличии необходимых </a:t>
            </a:r>
            <a:r>
              <a:rPr lang="ru-RU" sz="1600" dirty="0" smtClean="0">
                <a:solidFill>
                  <a:srgbClr val="7030A0"/>
                </a:solidFill>
              </a:rPr>
              <a:t>материалов</a:t>
            </a:r>
            <a:r>
              <a:rPr lang="ru-RU" sz="1600" dirty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</a:rPr>
              <a:t> молярная </a:t>
            </a:r>
            <a:r>
              <a:rPr lang="ru-RU" sz="1600" dirty="0">
                <a:solidFill>
                  <a:srgbClr val="7030A0"/>
                </a:solidFill>
              </a:rPr>
              <a:t>кисть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</a:rPr>
              <a:t>белый </a:t>
            </a:r>
            <a:r>
              <a:rPr lang="ru-RU" sz="1600" dirty="0">
                <a:solidFill>
                  <a:srgbClr val="7030A0"/>
                </a:solidFill>
              </a:rPr>
              <a:t>фетр или </a:t>
            </a:r>
            <a:r>
              <a:rPr lang="ru-RU" sz="1600" dirty="0" err="1">
                <a:solidFill>
                  <a:srgbClr val="7030A0"/>
                </a:solidFill>
              </a:rPr>
              <a:t>флизилин</a:t>
            </a:r>
            <a:endParaRPr lang="ru-RU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бусины для глаз (или готовые глазки)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краски акриловые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</a:rPr>
              <a:t>клей</a:t>
            </a:r>
            <a:endParaRPr lang="ru-RU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 разноцветные помпоны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 украшения (пуговички, бусинки и т д</a:t>
            </a:r>
            <a:r>
              <a:rPr lang="ru-RU" sz="1600" dirty="0" smtClean="0">
                <a:solidFill>
                  <a:srgbClr val="7030A0"/>
                </a:solidFill>
              </a:rPr>
              <a:t>.)</a:t>
            </a:r>
            <a:endParaRPr lang="ru-RU" sz="16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</a:rPr>
              <a:t>разноцветные атласные </a:t>
            </a:r>
            <a:r>
              <a:rPr lang="ru-RU" sz="1600" dirty="0" smtClean="0">
                <a:solidFill>
                  <a:srgbClr val="7030A0"/>
                </a:solidFill>
              </a:rPr>
              <a:t>ленточки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1497683" cy="199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1"/>
            <a:ext cx="1440160" cy="19987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7" y="4509119"/>
            <a:ext cx="1500452" cy="199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530150" y="302459"/>
            <a:ext cx="39604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600" b="1" dirty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Итак... </a:t>
            </a:r>
            <a:r>
              <a:rPr lang="ru-RU" sz="1600" b="1" dirty="0" smtClean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Приступим</a:t>
            </a:r>
          </a:p>
          <a:p>
            <a:r>
              <a:rPr lang="ru-RU" sz="1600" b="1" dirty="0" smtClean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полоску из </a:t>
            </a:r>
            <a:r>
              <a:rPr lang="ru-RU" sz="1600" dirty="0" err="1" smtClean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флизилина</a:t>
            </a:r>
            <a:r>
              <a:rPr lang="ru-RU" sz="1600" dirty="0" smtClean="0">
                <a:ln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приклеиваем её к кисти</a:t>
            </a:r>
            <a:endParaRPr lang="ru-RU" sz="1600" dirty="0">
              <a:ln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28800"/>
            <a:ext cx="5940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32" y="1133457"/>
            <a:ext cx="1312093" cy="17281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1332226" cy="17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3242920"/>
            <a:ext cx="5760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готовые глазки, то замечательно, если нет, то берем подходящие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бусины , приклеиваем к щетинке, также поступаем с носом и усами.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03" y="4114130"/>
            <a:ext cx="1229969" cy="16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15604"/>
          <a:stretch/>
        </p:blipFill>
        <p:spPr>
          <a:xfrm>
            <a:off x="5220072" y="4437112"/>
            <a:ext cx="1225875" cy="1648417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6973"/>
            <a:ext cx="1243335" cy="16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0" y="1209973"/>
            <a:ext cx="2541905" cy="19062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96752"/>
            <a:ext cx="14208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15113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26" y="4589828"/>
            <a:ext cx="15113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97" y="4197595"/>
            <a:ext cx="150653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проявить свою фантазию. Приступаем к украшению.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3881" y="3212976"/>
            <a:ext cx="453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Завершающим этапом будет приклеивание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будет декоративной подвеской.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3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440" y="6174596"/>
            <a:ext cx="457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Дед Морозы у нас получились 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3" y="116632"/>
            <a:ext cx="48965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делать своими руками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19" y="364013"/>
            <a:ext cx="2088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. Грин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"Алые паруса"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32185"/>
            <a:ext cx="3707905" cy="278092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3825460" cy="30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3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405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Мастер-класс «Дед Мороз» (из молярной кисти)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RePack by Diakov</cp:lastModifiedBy>
  <cp:revision>12</cp:revision>
  <dcterms:created xsi:type="dcterms:W3CDTF">2014-08-07T14:37:46Z</dcterms:created>
  <dcterms:modified xsi:type="dcterms:W3CDTF">2017-04-09T14:55:31Z</dcterms:modified>
</cp:coreProperties>
</file>