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3" r:id="rId14"/>
    <p:sldId id="264" r:id="rId15"/>
    <p:sldId id="265" r:id="rId16"/>
    <p:sldId id="262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2591-3939-468C-9AFE-4BD606D27251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BE0B-681A-4588-875E-7DE855388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2591-3939-468C-9AFE-4BD606D27251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BE0B-681A-4588-875E-7DE855388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2591-3939-468C-9AFE-4BD606D27251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BE0B-681A-4588-875E-7DE855388D1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2591-3939-468C-9AFE-4BD606D27251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BE0B-681A-4588-875E-7DE855388D1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2591-3939-468C-9AFE-4BD606D27251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BE0B-681A-4588-875E-7DE855388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2591-3939-468C-9AFE-4BD606D27251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BE0B-681A-4588-875E-7DE855388D1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2591-3939-468C-9AFE-4BD606D27251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BE0B-681A-4588-875E-7DE855388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2591-3939-468C-9AFE-4BD606D27251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BE0B-681A-4588-875E-7DE855388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2591-3939-468C-9AFE-4BD606D27251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BE0B-681A-4588-875E-7DE855388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2591-3939-468C-9AFE-4BD606D27251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BE0B-681A-4588-875E-7DE855388D1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2591-3939-468C-9AFE-4BD606D27251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BE0B-681A-4588-875E-7DE855388D1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76F2591-3939-468C-9AFE-4BD606D27251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DB3BE0B-681A-4588-875E-7DE855388D1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jpe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24936" cy="6480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mbria" pitchFamily="18" charset="0"/>
              </a:rPr>
              <a:t>МАДОУ «Яснополянский детский сад»</a:t>
            </a:r>
            <a:endParaRPr lang="ru-RU" sz="3200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178980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Организация детской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деятельности 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познавательно-игровом комплексе 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«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ЛЕГО-класс»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2200" y="5696585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Меньшикова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Елена Викторовна,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воспитатель </a:t>
            </a:r>
          </a:p>
        </p:txBody>
      </p:sp>
      <p:pic>
        <p:nvPicPr>
          <p:cNvPr id="1026" name="Picture 2" descr="D:\Документы\Детский сад\cube12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07893"/>
            <a:ext cx="2664296" cy="2326819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окументы\Детский сад\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70" y="2986554"/>
            <a:ext cx="2693131" cy="219159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окументы\Детский сад\2_62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215" y="3493369"/>
            <a:ext cx="2618097" cy="231055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132856"/>
            <a:ext cx="8280920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Cambria" panose="02040503050406030204" pitchFamily="18" charset="0"/>
              </a:rPr>
              <a:t>Моделирующий характер самой деятельности, в которой из деталей строительного материала воссоздаются внешние и отдельные функциональные особенности реальных объектов, создаёт возможности для развития внутренних форм наглядного моделирования. В результате такого обучения у детей формируются мышление и познавательные способности.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ambria" panose="02040503050406030204" pitchFamily="18" charset="0"/>
              </a:rPr>
              <a:t>КОНСТРУИРОВАНИЕ ПО ПРОСТЕЙШИМ ЧЕРТЕЖАМ И НАГЛЯДНЫМ СХЕМАМ</a:t>
            </a:r>
            <a:endParaRPr lang="ru-RU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3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3212976"/>
            <a:ext cx="8352927" cy="1977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Cambria" panose="02040503050406030204" pitchFamily="18" charset="0"/>
              </a:rPr>
              <a:t>Обладает большими возможностями для развёртывания творчества детей и проявления их самостоятельности: они сами решают, что и как будут конструировать.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ambria" panose="02040503050406030204" pitchFamily="18" charset="0"/>
              </a:rPr>
              <a:t>КОНСТРУИРОВАНИЕ ПО ЗАМЫСЛУ</a:t>
            </a:r>
            <a:endParaRPr lang="ru-RU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75467"/>
            <a:ext cx="8280919" cy="2697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Cambria" panose="02040503050406030204" pitchFamily="18" charset="0"/>
              </a:rPr>
              <a:t>Детям предлагают общую тематику конструкций, и они сами создают замыслы конкретных построек, выбирают материал и способы их выполнения. Основная цель конструирования по заданной теме - актуализация и закрепление знаний и умений.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ambria" panose="02040503050406030204" pitchFamily="18" charset="0"/>
              </a:rPr>
              <a:t>КОНСТРУИРОВАНИЕ ПО ТЕМЕ</a:t>
            </a:r>
            <a:endParaRPr lang="ru-RU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98884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Занятия конструированием в ЛЕГО-классе предоставляют возможность обучать правилам дорожного движения дошкольников посредством активной и интересной для них деятельности.</a:t>
            </a:r>
          </a:p>
        </p:txBody>
      </p:sp>
      <p:pic>
        <p:nvPicPr>
          <p:cNvPr id="2050" name="Picture 2" descr="H:\Фото сад\DSCN1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42486"/>
            <a:ext cx="3672408" cy="275461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Я-полянский дс\P10508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49" r="27858"/>
          <a:stretch/>
        </p:blipFill>
        <p:spPr bwMode="auto">
          <a:xfrm>
            <a:off x="323528" y="3284984"/>
            <a:ext cx="4507362" cy="324036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2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8701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процессе конструирования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детей развиваются: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сенсорно-аналитическая деятельность –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умение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анализировать объекты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их составные элементы;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умственная деятельность,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логическое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мышление и память;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обобщённое представление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конструируемых объектах;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умение конструировать объекты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соответствии с определёнными условиями;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элементарная поисковая деятельность и экспериментирование.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2203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Спасибо за внимание!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292609"/>
            <a:ext cx="181054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H:\Фото сад\DSCN1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1" y="405257"/>
            <a:ext cx="4082434" cy="306217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Фото сад\DSCN11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2" t="11887" r="12520"/>
          <a:stretch/>
        </p:blipFill>
        <p:spPr bwMode="auto">
          <a:xfrm>
            <a:off x="5400218" y="208810"/>
            <a:ext cx="2988206" cy="325861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Фото сад\DSCN11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9" y="3859085"/>
            <a:ext cx="3839992" cy="288032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20072" y="5486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125" name="Picture 5" descr="H:\Фото сад\DSCN12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97" y="3714728"/>
            <a:ext cx="4032448" cy="302467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1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16224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Дошкольники учатся строить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из мелких деталей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конструктора,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собирать сложные мелкие объекты по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схемам, осваивают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плоскостное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моделирование, развивая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диалоговую речь</a:t>
            </a:r>
          </a:p>
        </p:txBody>
      </p:sp>
      <p:pic>
        <p:nvPicPr>
          <p:cNvPr id="1026" name="Picture 2" descr="H:\Фото сад\DSCN1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26" y="4149080"/>
            <a:ext cx="3350094" cy="2512854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Я-полянский дс\P1050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80597"/>
            <a:ext cx="3048419" cy="2286314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:\Я-полянский дс\P10508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7" t="35809" r="9780"/>
          <a:stretch/>
        </p:blipFill>
        <p:spPr bwMode="auto">
          <a:xfrm>
            <a:off x="261064" y="2276872"/>
            <a:ext cx="3446840" cy="2217773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4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H="1">
            <a:off x="452618" y="6021288"/>
            <a:ext cx="1887133" cy="432049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97072" y="1725216"/>
            <a:ext cx="2052228" cy="12241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ИГРА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2052" name="Picture 4" descr="D:\Документы\Детский сад\6754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72" y="476672"/>
            <a:ext cx="2520280" cy="190908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5144" y="4507958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помогает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понять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сложный, разнообразный мир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468" y="4077072"/>
            <a:ext cx="35134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развивает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воображение, ловкость, эмоции, чувства, интеллект, общение и др.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979712" y="2924944"/>
            <a:ext cx="1440160" cy="115212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449300" y="2924944"/>
            <a:ext cx="1312048" cy="115212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Документы\Детский сад\ЛЕГО\58151-800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60" y="476672"/>
            <a:ext cx="2625080" cy="196881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7272808" cy="345638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способствуют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раннему становлению интеллектуального и логического мышления у детей, 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  <a:p>
            <a:pPr>
              <a:buFontTx/>
              <a:buChar char="-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расширяют границы познания 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окружающего мира, 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  <a:p>
            <a:pPr>
              <a:buFontTx/>
              <a:buChar char="-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стимулируют проектно-конструкторскую и художественную деятельность.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260648"/>
            <a:ext cx="4320480" cy="15121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mbria" pitchFamily="18" charset="0"/>
              </a:rPr>
              <a:t>КОНСТРУКТОРЫ </a:t>
            </a:r>
            <a:endParaRPr lang="ru-RU" sz="32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6" name="Picture 2" descr="D:\Документы\Детский сад\ЛЕГО\a7084d8827b3d96b0f9b4114e6dfea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25" y="4938671"/>
            <a:ext cx="2376264" cy="178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окументы\Детский сад\ЛЕГО\6752-Brandweer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38671"/>
            <a:ext cx="3024336" cy="176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окументы\Детский сад\ЛЕГО\konstructor-lego-bricks-and-more-osnovnye-ehlementy-6177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115" y="4339161"/>
            <a:ext cx="2058794" cy="238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3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61398"/>
            <a:ext cx="3816424" cy="2862319"/>
          </a:xfr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29260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H:\Фото сад\DSCN11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854313" cy="289106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Фото сад\DSCN11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580853"/>
            <a:ext cx="3960440" cy="297066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Фото сад\DSCN124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2708" r="12600" b="5240"/>
          <a:stretch/>
        </p:blipFill>
        <p:spPr bwMode="auto">
          <a:xfrm>
            <a:off x="4788024" y="3580853"/>
            <a:ext cx="3744416" cy="282533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2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04864"/>
            <a:ext cx="8064896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 smtClean="0">
                <a:latin typeface="Cambria" pitchFamily="18" charset="0"/>
              </a:rPr>
              <a:t>Цель </a:t>
            </a:r>
            <a:r>
              <a:rPr lang="ru-RU" sz="2800" dirty="0" smtClean="0">
                <a:latin typeface="Cambria" pitchFamily="18" charset="0"/>
              </a:rPr>
              <a:t>– </a:t>
            </a:r>
            <a:r>
              <a:rPr lang="ru-RU" sz="2800" dirty="0">
                <a:latin typeface="Cambria" pitchFamily="18" charset="0"/>
              </a:rPr>
              <a:t>развивать конструкторские способности детей. </a:t>
            </a:r>
          </a:p>
          <a:p>
            <a:pPr marL="0" indent="0">
              <a:buNone/>
            </a:pPr>
            <a:endParaRPr lang="ru-RU" sz="1050" i="1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latin typeface="Cambria" pitchFamily="18" charset="0"/>
              </a:rPr>
              <a:t>Задачи</a:t>
            </a:r>
            <a:r>
              <a:rPr lang="ru-RU" sz="2800" b="1" i="1" dirty="0">
                <a:latin typeface="Cambria" pitchFamily="18" charset="0"/>
              </a:rPr>
              <a:t>:</a:t>
            </a:r>
            <a:r>
              <a:rPr lang="ru-RU" sz="2800" i="1" dirty="0">
                <a:latin typeface="Cambria" pitchFamily="18" charset="0"/>
              </a:rPr>
              <a:t> </a:t>
            </a:r>
            <a:endParaRPr lang="ru-RU" sz="28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Cambria" pitchFamily="18" charset="0"/>
              </a:rPr>
              <a:t>- формирование у детей познавательной и исследовательской активности, стремления к умственной деятельности;</a:t>
            </a:r>
          </a:p>
          <a:p>
            <a:pPr marL="0" indent="0">
              <a:buNone/>
            </a:pPr>
            <a:r>
              <a:rPr lang="ru-RU" sz="2800" dirty="0">
                <a:latin typeface="Cambria" pitchFamily="18" charset="0"/>
              </a:rPr>
              <a:t>- развитие мелкой моторики рук, эстетического вкуса, конструктивных навыков и умений.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ambria" pitchFamily="18" charset="0"/>
              </a:rPr>
              <a:t>План </a:t>
            </a:r>
            <a:r>
              <a:rPr lang="ru-RU" sz="2800" dirty="0">
                <a:latin typeface="Cambria" pitchFamily="18" charset="0"/>
              </a:rPr>
              <a:t>образовательной деятельности по конструированию для детей младшей, средней и старшей групп. </a:t>
            </a:r>
            <a:br>
              <a:rPr lang="ru-RU" sz="2800" dirty="0">
                <a:latin typeface="Cambria" pitchFamily="18" charset="0"/>
              </a:rPr>
            </a:br>
            <a:endParaRPr lang="ru-RU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:\Фото сад\DSCN11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2" t="11887" r="12520"/>
          <a:stretch/>
        </p:blipFill>
        <p:spPr bwMode="auto">
          <a:xfrm>
            <a:off x="395536" y="1052736"/>
            <a:ext cx="2179073" cy="237626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:\Фото сад\DSCN1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18" y="1041764"/>
            <a:ext cx="2880320" cy="216048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Фото сад\DSCN1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07" y="4075185"/>
            <a:ext cx="3350094" cy="2512854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:\Фото сад\DSCN125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54695"/>
            <a:ext cx="2905510" cy="218063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H:\Я-полянский дс\P10508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61" y="1988840"/>
            <a:ext cx="3624483" cy="2718362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В процессе конструктивной деятельности формируется</a:t>
            </a: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356575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инициативность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1060" y="2861725"/>
            <a:ext cx="356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самостоятельность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2" y="6115358"/>
            <a:ext cx="3599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mbria" panose="02040503050406030204" pitchFamily="18" charset="0"/>
              </a:rPr>
              <a:t>любознательность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9956" y="6115358"/>
            <a:ext cx="3554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mbria" panose="02040503050406030204" pitchFamily="18" charset="0"/>
              </a:rPr>
              <a:t>наблюдательность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9226" y="4230147"/>
            <a:ext cx="3599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anose="02040503050406030204" pitchFamily="18" charset="0"/>
              </a:rPr>
              <a:t>умение работать в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коллективе</a:t>
            </a:r>
          </a:p>
        </p:txBody>
      </p:sp>
    </p:spTree>
    <p:extLst>
      <p:ext uri="{BB962C8B-B14F-4D97-AF65-F5344CB8AC3E}">
        <p14:creationId xmlns:p14="http://schemas.microsoft.com/office/powerpoint/2010/main" val="14947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708920"/>
            <a:ext cx="7272808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Cambria" panose="02040503050406030204" pitchFamily="18" charset="0"/>
              </a:rPr>
              <a:t>в </a:t>
            </a:r>
            <a:r>
              <a:rPr lang="ru-RU" sz="2800" dirty="0">
                <a:latin typeface="Cambria" panose="02040503050406030204" pitchFamily="18" charset="0"/>
              </a:rPr>
              <a:t>основе </a:t>
            </a:r>
            <a:r>
              <a:rPr lang="ru-RU" sz="2800" dirty="0" smtClean="0">
                <a:latin typeface="Cambria" panose="02040503050406030204" pitchFamily="18" charset="0"/>
              </a:rPr>
              <a:t>лежит </a:t>
            </a:r>
            <a:r>
              <a:rPr lang="ru-RU" sz="2800" dirty="0">
                <a:latin typeface="Cambria" panose="02040503050406030204" pitchFamily="18" charset="0"/>
              </a:rPr>
              <a:t>подражательная </a:t>
            </a:r>
            <a:r>
              <a:rPr lang="ru-RU" sz="2800" dirty="0" smtClean="0">
                <a:latin typeface="Cambria" panose="02040503050406030204" pitchFamily="18" charset="0"/>
              </a:rPr>
              <a:t>деятельность </a:t>
            </a:r>
            <a:r>
              <a:rPr lang="ru-RU" sz="2800" dirty="0">
                <a:latin typeface="Cambria" panose="02040503050406030204" pitchFamily="18" charset="0"/>
              </a:rPr>
              <a:t>- важный обучающий этап, где можно решать задачи, обеспечивающие переход детей к самостоятельной поисковой деятельности творческого характера.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ambria" panose="02040503050406030204" pitchFamily="18" charset="0"/>
              </a:rPr>
              <a:t>КОНСТРУИРОВАНИЕ ПО ОБРАЗЦУ</a:t>
            </a:r>
            <a:endParaRPr lang="ru-RU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5" y="2060848"/>
            <a:ext cx="7344816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Cambria" panose="02040503050406030204" pitchFamily="18" charset="0"/>
              </a:rPr>
              <a:t>Детям в качестве образца предъявляют модель, скрывающую от ребёнка очертание отдельных её элементов. Эту модель дети должны воспроизвести из имеющегося у них строительного материала. Таким образом, им предлагают определённую задачу, но не дают способа её решения. Постановка таких задач перед дошкольниками – достаточно эффективное средство активизации их мышления.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ambria" panose="02040503050406030204" pitchFamily="18" charset="0"/>
              </a:rPr>
              <a:t>КОНСТРУИРОВАНИЕ ПО МОДЕЛИ</a:t>
            </a:r>
            <a:endParaRPr lang="ru-RU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0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132856"/>
            <a:ext cx="8424936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Cambria" panose="02040503050406030204" pitchFamily="18" charset="0"/>
              </a:rPr>
              <a:t>Не давая детям образца постройки, рисунков и способов её возведения, определяют лишь условия, которым постройка должна соответствовать и которые, как правило, подчёркивают практическое её назначение. Задачи конструирования в данном случае выражаются через условия и носят проблемный характер, поскольку способов их решения не даётся.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ambria" panose="02040503050406030204" pitchFamily="18" charset="0"/>
              </a:rPr>
              <a:t>КОНСТРУИРОВАНИЕ ПО УСЛОВИЯМ</a:t>
            </a:r>
            <a:endParaRPr lang="ru-RU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259</TotalTime>
  <Words>415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МАДОУ «Яснополянский детский сад»</vt:lpstr>
      <vt:lpstr>ИГРА</vt:lpstr>
      <vt:lpstr>КОНСТРУКТОРЫ </vt:lpstr>
      <vt:lpstr>Презентация PowerPoint</vt:lpstr>
      <vt:lpstr>План образовательной деятельности по конструированию для детей младшей, средней и старшей групп.  </vt:lpstr>
      <vt:lpstr>В процессе конструктивной деятельности формируется</vt:lpstr>
      <vt:lpstr>КОНСТРУИРОВАНИЕ ПО ОБРАЗЦУ</vt:lpstr>
      <vt:lpstr>КОНСТРУИРОВАНИЕ ПО МОДЕЛИ</vt:lpstr>
      <vt:lpstr>КОНСТРУИРОВАНИЕ ПО УСЛОВИЯМ</vt:lpstr>
      <vt:lpstr>КОНСТРУИРОВАНИЕ ПО ПРОСТЕЙШИМ ЧЕРТЕЖАМ И НАГЛЯДНЫМ СХЕМАМ</vt:lpstr>
      <vt:lpstr>КОНСТРУИРОВАНИЕ ПО ЗАМЫСЛУ</vt:lpstr>
      <vt:lpstr>КОНСТРУИРОВАНИЕ ПО ТЕМЕ</vt:lpstr>
      <vt:lpstr>Занятия конструированием в ЛЕГО-классе предоставляют возможность обучать правилам дорожного движения дошкольников посредством активной и интересной для них деятельности.</vt:lpstr>
      <vt:lpstr>В процессе конструирования  у детей развиваются: - сенсорно-аналитическая деятельность –  умение анализировать объекты  и их составные элементы; - умственная деятельность,  логическое мышление и память; - обобщённое представление  о конструируемых объектах; - умение конструировать объекты  в соответствии с определёнными условиями; - элементарная поисковая деятельность и экспериментирование.</vt:lpstr>
      <vt:lpstr>        Спасибо за внимание!</vt:lpstr>
      <vt:lpstr>Презентация PowerPoint</vt:lpstr>
      <vt:lpstr>Дошкольники учатся строить из мелких деталей конструктора, собирать сложные мелкие объекты по схемам, осваивают плоскостное моделирование, развивая диалоговую речь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«Яснополянский детский сад»</dc:title>
  <dc:creator>Home</dc:creator>
  <cp:lastModifiedBy>Детсад</cp:lastModifiedBy>
  <cp:revision>43</cp:revision>
  <dcterms:created xsi:type="dcterms:W3CDTF">2014-04-27T16:08:49Z</dcterms:created>
  <dcterms:modified xsi:type="dcterms:W3CDTF">2018-01-27T19:02:46Z</dcterms:modified>
</cp:coreProperties>
</file>