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87" r:id="rId6"/>
    <p:sldId id="260" r:id="rId7"/>
    <p:sldId id="261" r:id="rId8"/>
    <p:sldId id="286" r:id="rId9"/>
    <p:sldId id="283" r:id="rId10"/>
    <p:sldId id="281" r:id="rId11"/>
    <p:sldId id="284" r:id="rId12"/>
    <p:sldId id="263" r:id="rId13"/>
    <p:sldId id="267" r:id="rId14"/>
    <p:sldId id="266" r:id="rId15"/>
    <p:sldId id="288" r:id="rId16"/>
    <p:sldId id="264" r:id="rId17"/>
    <p:sldId id="274" r:id="rId18"/>
    <p:sldId id="275" r:id="rId19"/>
    <p:sldId id="276" r:id="rId20"/>
    <p:sldId id="277" r:id="rId21"/>
    <p:sldId id="278" r:id="rId22"/>
    <p:sldId id="273" r:id="rId23"/>
    <p:sldId id="272" r:id="rId24"/>
    <p:sldId id="269" r:id="rId25"/>
    <p:sldId id="270" r:id="rId26"/>
    <p:sldId id="268" r:id="rId27"/>
    <p:sldId id="282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0E427-2C0E-403D-A457-9C1ECEA6953F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0BB18-6E81-4BE1-8E10-7CE118C3A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1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BB18-6E81-4BE1-8E10-7CE118C3AD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2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Кольчуга                                                                                                   Латы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BB18-6E81-4BE1-8E10-7CE118C3AD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6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Шлем                                                                                                        Меч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BB18-6E81-4BE1-8E10-7CE118C3AD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1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Булава                                                                                                     Копье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BB18-6E81-4BE1-8E10-7CE118C3AD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8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Колчан                                                                                          Лук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BB18-6E81-4BE1-8E10-7CE118C3AD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9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Святогор</a:t>
            </a:r>
            <a:r>
              <a:rPr lang="ru-RU" sz="1800" dirty="0" smtClean="0"/>
              <a:t>                                                                                                  </a:t>
            </a:r>
            <a:r>
              <a:rPr lang="ru-RU" sz="1800" dirty="0" err="1" smtClean="0"/>
              <a:t>Горыня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BB18-6E81-4BE1-8E10-7CE118C3AD6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0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Василий Буслаев</a:t>
            </a:r>
            <a:r>
              <a:rPr lang="ru-RU" baseline="0" dirty="0" smtClean="0"/>
              <a:t>                 Микула </a:t>
            </a:r>
            <a:r>
              <a:rPr lang="ru-RU" baseline="0" dirty="0" err="1" smtClean="0"/>
              <a:t>Селянинович</a:t>
            </a:r>
            <a:r>
              <a:rPr lang="ru-RU" baseline="0" dirty="0" smtClean="0"/>
              <a:t>           Волга </a:t>
            </a:r>
            <a:r>
              <a:rPr lang="ru-RU" baseline="0" dirty="0" err="1" smtClean="0"/>
              <a:t>Всеславович</a:t>
            </a:r>
            <a:r>
              <a:rPr lang="ru-RU" baseline="0" dirty="0" smtClean="0"/>
              <a:t>                       Никита Кожемякин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BB18-6E81-4BE1-8E10-7CE118C3AD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74184-D29F-4A1F-A0C3-BED82B15124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7F80ED-344B-4731-A68A-485ED85771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Мы живем в России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Нравственно – патриотическое воспитание дошкольников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cf4e5d84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4684375_trop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858180" cy="58579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Богатыри земли русской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8" name="Содержимое 7" descr="0_b80d_2214d7a5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8072494" cy="5429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былины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" name="Рисунок 2" descr="1000638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643182"/>
            <a:ext cx="2786082" cy="3786214"/>
          </a:xfrm>
          <a:prstGeom prst="rect">
            <a:avLst/>
          </a:prstGeom>
        </p:spPr>
      </p:pic>
      <p:pic>
        <p:nvPicPr>
          <p:cNvPr id="4" name="Рисунок 3" descr="3320081113105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2643206" cy="3714776"/>
          </a:xfrm>
          <a:prstGeom prst="rect">
            <a:avLst/>
          </a:prstGeom>
        </p:spPr>
      </p:pic>
      <p:pic>
        <p:nvPicPr>
          <p:cNvPr id="5" name="Рисунок 4" descr="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142984"/>
            <a:ext cx="278608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41248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сказители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" name="Рисунок 2" descr="str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358246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Три богатыря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" name="Содержимое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429684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b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150415" cy="3500462"/>
          </a:xfrm>
          <a:prstGeom prst="rect">
            <a:avLst/>
          </a:prstGeom>
        </p:spPr>
      </p:pic>
      <p:pic>
        <p:nvPicPr>
          <p:cNvPr id="6" name="Рисунок 5" descr="fr0282_03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08" y="142852"/>
            <a:ext cx="3121161" cy="3571900"/>
          </a:xfrm>
          <a:prstGeom prst="rect">
            <a:avLst/>
          </a:prstGeom>
        </p:spPr>
      </p:pic>
      <p:pic>
        <p:nvPicPr>
          <p:cNvPr id="7" name="Рисунок 6" descr="05_01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86058"/>
            <a:ext cx="34766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Снаряжение богатырей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" name="Рисунок 2" descr="kuznec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6"/>
            <a:ext cx="735811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714356"/>
            <a:ext cx="4429156" cy="5786478"/>
          </a:xfrm>
          <a:prstGeom prst="rect">
            <a:avLst/>
          </a:prstGeom>
        </p:spPr>
      </p:pic>
      <p:pic>
        <p:nvPicPr>
          <p:cNvPr id="3" name="Рисунок 2" descr="163957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000108"/>
            <a:ext cx="3786214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lem_n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4286280" cy="5643602"/>
          </a:xfrm>
          <a:prstGeom prst="rect">
            <a:avLst/>
          </a:prstGeom>
        </p:spPr>
      </p:pic>
      <p:pic>
        <p:nvPicPr>
          <p:cNvPr id="4" name="Рисунок 3" descr="bogat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571480"/>
            <a:ext cx="3786214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Русь матушка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7" name="Содержимое 6" descr="P5180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715303" cy="51435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f668d0669d185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52"/>
            <a:ext cx="3429024" cy="6572296"/>
          </a:xfrm>
          <a:prstGeom prst="rect">
            <a:avLst/>
          </a:prstGeom>
        </p:spPr>
      </p:pic>
      <p:pic>
        <p:nvPicPr>
          <p:cNvPr id="3" name="Рисунок 2" descr="bulava_palitsa_i_kuvalda_1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642918"/>
            <a:ext cx="364333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rely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3822710" cy="5786478"/>
          </a:xfrm>
          <a:prstGeom prst="rect">
            <a:avLst/>
          </a:prstGeom>
        </p:spPr>
      </p:pic>
      <p:pic>
        <p:nvPicPr>
          <p:cNvPr id="5" name="Рисунок 4" descr="090fff7892f9d5d26446cf12d2d719a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071546"/>
            <a:ext cx="4401118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Ратники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Содержимое 3" descr="23417_smal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071834" cy="5072098"/>
          </a:xfrm>
        </p:spPr>
      </p:pic>
      <p:pic>
        <p:nvPicPr>
          <p:cNvPr id="5" name="Рисунок 4" descr="adbe4de63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3917911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9317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5000660" cy="3750495"/>
          </a:xfrm>
          <a:prstGeom prst="rect">
            <a:avLst/>
          </a:prstGeom>
        </p:spPr>
      </p:pic>
      <p:pic>
        <p:nvPicPr>
          <p:cNvPr id="6" name="Рисунок 5" descr="f_16656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143248"/>
            <a:ext cx="5357283" cy="350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ог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4214842" cy="5786478"/>
          </a:xfrm>
          <a:prstGeom prst="rect">
            <a:avLst/>
          </a:prstGeom>
        </p:spPr>
      </p:pic>
      <p:pic>
        <p:nvPicPr>
          <p:cNvPr id="7" name="Рисунок 6" descr="Горыня великан - богатыр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124744"/>
            <a:ext cx="4033588" cy="551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2536406_vasiliy_buslaev_dv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3786214" cy="5715000"/>
          </a:xfrm>
          <a:prstGeom prst="rect">
            <a:avLst/>
          </a:prstGeom>
        </p:spPr>
      </p:pic>
      <p:pic>
        <p:nvPicPr>
          <p:cNvPr id="4" name="Рисунок 3" descr="784950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714356"/>
            <a:ext cx="3714776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4124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Низкий поклон вам богатыри </a:t>
            </a:r>
            <a:r>
              <a:rPr lang="ru-RU" dirty="0" err="1" smtClean="0">
                <a:latin typeface="Monotype Corsiva" pitchFamily="66" charset="0"/>
              </a:rPr>
              <a:t>руси</a:t>
            </a:r>
            <a:endParaRPr lang="ru-RU" dirty="0"/>
          </a:p>
        </p:txBody>
      </p:sp>
      <p:pic>
        <p:nvPicPr>
          <p:cNvPr id="3" name="Рисунок 2" descr="340768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28800"/>
            <a:ext cx="5553591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4124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Не оскудела земля русская богатырями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56792"/>
            <a:ext cx="4748955" cy="2799260"/>
          </a:xfrm>
          <a:prstGeom prst="rect">
            <a:avLst/>
          </a:prstGeom>
        </p:spPr>
      </p:pic>
      <p:pic>
        <p:nvPicPr>
          <p:cNvPr id="1026" name="Picture 2" descr="http://narvacity.ee/wp-content/uploads/2017/05/57304541c46188917a8b45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8063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      Спасибо за внимание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krono_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286676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3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018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10745"/>
            <a:ext cx="8096275" cy="60722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f67_e33d20a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01024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bedinoe-war-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5" y="500042"/>
            <a:ext cx="8322821" cy="57864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Предки наши славяне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5" name="Рисунок 4" descr="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00174"/>
            <a:ext cx="7358114" cy="496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0060826_001941_P133076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4143404" cy="5451848"/>
          </a:xfrm>
          <a:prstGeom prst="rect">
            <a:avLst/>
          </a:prstGeom>
        </p:spPr>
      </p:pic>
      <p:pic>
        <p:nvPicPr>
          <p:cNvPr id="16" name="Рисунок 15" descr="89368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571744"/>
            <a:ext cx="5170717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06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4184303" cy="5929354"/>
          </a:xfrm>
          <a:prstGeom prst="rect">
            <a:avLst/>
          </a:prstGeom>
        </p:spPr>
      </p:pic>
      <p:pic>
        <p:nvPicPr>
          <p:cNvPr id="5" name="Рисунок 4" descr="мав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285860"/>
            <a:ext cx="3881436" cy="528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483</TotalTime>
  <Words>63</Words>
  <Application>Microsoft Office PowerPoint</Application>
  <PresentationFormat>Экран (4:3)</PresentationFormat>
  <Paragraphs>26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Monotype Corsiva</vt:lpstr>
      <vt:lpstr>Wingdings 2</vt:lpstr>
      <vt:lpstr>Трек</vt:lpstr>
      <vt:lpstr>Мы живем в России</vt:lpstr>
      <vt:lpstr>Русь матушка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Предки наши славяне</vt:lpstr>
      <vt:lpstr>Презентация PowerPoint</vt:lpstr>
      <vt:lpstr>Презентация PowerPoint</vt:lpstr>
      <vt:lpstr>Презентация PowerPoint</vt:lpstr>
      <vt:lpstr>Презентация PowerPoint</vt:lpstr>
      <vt:lpstr>Богатыри земли русской</vt:lpstr>
      <vt:lpstr>былины</vt:lpstr>
      <vt:lpstr>сказители</vt:lpstr>
      <vt:lpstr>Три богатыря</vt:lpstr>
      <vt:lpstr>Презентация PowerPoint</vt:lpstr>
      <vt:lpstr>Снаряжение богатырей</vt:lpstr>
      <vt:lpstr>Презентация PowerPoint</vt:lpstr>
      <vt:lpstr>Презентация PowerPoint</vt:lpstr>
      <vt:lpstr>Презентация PowerPoint</vt:lpstr>
      <vt:lpstr>Презентация PowerPoint</vt:lpstr>
      <vt:lpstr>Ратники</vt:lpstr>
      <vt:lpstr>Презентация PowerPoint</vt:lpstr>
      <vt:lpstr>Презентация PowerPoint</vt:lpstr>
      <vt:lpstr>Презентация PowerPoint</vt:lpstr>
      <vt:lpstr>Низкий поклон вам богатыри руси</vt:lpstr>
      <vt:lpstr>Не оскудела земля русская богатырями</vt:lpstr>
      <vt:lpstr>              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живем в России</dc:title>
  <dc:creator> </dc:creator>
  <cp:lastModifiedBy>Наталья</cp:lastModifiedBy>
  <cp:revision>55</cp:revision>
  <dcterms:created xsi:type="dcterms:W3CDTF">2010-04-06T03:19:17Z</dcterms:created>
  <dcterms:modified xsi:type="dcterms:W3CDTF">2017-10-21T09:53:26Z</dcterms:modified>
</cp:coreProperties>
</file>