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8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F11B-D571-47AE-B850-C0DC2E16536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0B3E-E847-461F-B049-4084010BA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5DF4-59AB-4607-85F7-2A8E67CB595C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E9E3-E2E6-48B9-B8F0-49B32047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AFA5-FF24-49B7-9989-ABB944A50D2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5301-B04C-45D1-9199-0A8851DE8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8CF7-3C88-4C43-82BF-D24F39C170B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FF1D-BEDF-4B70-AC94-5C85EE90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5D26-36CB-4534-8A53-A75D5302EB5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BB21-3625-470A-B5D5-66BDEBF9E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D558-79F2-4C3E-8CE7-3DCED14651D3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8405-5B36-4B88-8D33-F92565930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CD65-AB59-42B1-A073-FCB3B6698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1F63-12FD-424B-9779-D4E69E998C0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DA02-352D-4843-B9C5-EE9815554E67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85F2-AAA2-477D-9BAF-4A8B058E3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E08E-EA58-4F06-8823-3C8944153122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BB39-B58F-4B6B-AE8B-4CEBDF75B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3591-4BD6-4491-8FAB-4800C12E56D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C2CC-3BE0-4ADA-8F43-3754CAF2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F023-445C-4CE0-B63B-1222EB39F7D1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D8BE-84A9-454B-B2B3-2154099A9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299B5-F19D-4593-8844-433B0A6F0E6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66B944-3ADC-440F-B5C6-572DDDE09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51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143800" cy="12144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8000" b="1" cap="all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Ottawa </a:t>
            </a:r>
            <a:endParaRPr lang="ru-RU" sz="8000" b="1" cap="all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2(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6429420" cy="496891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2144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Near the parliament building there is the Supreme Cort building.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1226240465_supremecourtofcana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702034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7145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On the square in front of the parliament held regulary the changing of the guard ceremony.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5" name="Содержимое 4" descr="gallery_217_79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81002"/>
            <a:ext cx="6357982" cy="428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7145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There is a fountain and within there is the eternal flame symbolizing the union of all the provinces.</a:t>
            </a:r>
            <a:endParaRPr lang="ru-RU" sz="36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вечный огонь в оттав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07396"/>
            <a:ext cx="5953124" cy="446484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7145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Among the most popular landmarks is Catholic Cathedral of Notre Dame.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16387" name="Содержимое 4" descr="собор нотр да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2071688"/>
            <a:ext cx="5738812" cy="43037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430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There are many iteresting museums in Ottawa.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5" name="Содержимое 4" descr="галерея отта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241688" cy="2816746"/>
          </a:xfrm>
          <a:effectLst>
            <a:softEdge rad="112500"/>
          </a:effectLst>
        </p:spPr>
      </p:pic>
      <p:pic>
        <p:nvPicPr>
          <p:cNvPr id="4" name="Рисунок 3" descr="Canadian-Museum-of-Civilization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ar muse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000504"/>
            <a:ext cx="4220586" cy="257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смоса и аэронавтики музе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785926"/>
            <a:ext cx="3714744" cy="247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7858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Museum of Civilization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Gatineau_Museum_of_Civiliz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7506074" cy="4214842"/>
          </a:xfrm>
          <a:effectLst>
            <a:softEdge rad="112500"/>
          </a:effectLst>
        </p:spPr>
      </p:pic>
      <p:pic>
        <p:nvPicPr>
          <p:cNvPr id="7" name="Рисунок 6" descr="музей цивилиз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8" y="4357694"/>
            <a:ext cx="2825741" cy="21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430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Museum of</a:t>
            </a:r>
            <a:r>
              <a:rPr lang="ru-RU"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 </a:t>
            </a: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Natural Science and Technology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музей природы в оттав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261386" cy="4849968"/>
          </a:xfrm>
          <a:effectLst>
            <a:softEdge rad="112500"/>
          </a:effectLst>
        </p:spPr>
      </p:pic>
      <p:pic>
        <p:nvPicPr>
          <p:cNvPr id="7" name="Рисунок 6" descr="музей природы в 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2643176" cy="205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430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Postal Museum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5" name="Содержимое 4" descr="музей поч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84990"/>
            <a:ext cx="8072493" cy="473907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430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</a:t>
            </a:r>
            <a:r>
              <a:rPr sz="4000" b="1" spc="0" err="1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Nationa</a:t>
            </a: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l Gallery of Art, the pride of Ottawa</a:t>
            </a:r>
            <a:endParaRPr lang="ru-RU" sz="4000" b="1" spc="0" dirty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нац галере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7929618" cy="4985688"/>
          </a:xfrm>
          <a:effectLst>
            <a:softEdge rad="112500"/>
          </a:effectLst>
        </p:spPr>
      </p:pic>
      <p:pic>
        <p:nvPicPr>
          <p:cNvPr id="7" name="Рисунок 6" descr="возле музея National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71612"/>
            <a:ext cx="2826093" cy="211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9286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Military Museum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9" name="Содержимое 8" descr="военный 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7485308" cy="5013096"/>
          </a:xfrm>
          <a:effectLst>
            <a:softEdge rad="112500"/>
          </a:effectLst>
        </p:spPr>
      </p:pic>
      <p:pic>
        <p:nvPicPr>
          <p:cNvPr id="7" name="Рисунок 6" descr="2.8_cm_spzb_41_canadian_war_museum_ottaw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572008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143800" cy="12858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Ottawa is the capital of Canada. </a:t>
            </a:r>
            <a:endParaRPr lang="ru-RU" sz="4400" b="1" spc="0" dirty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5" name="Содержимое 4" descr="7448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441" y="1857364"/>
            <a:ext cx="7442773" cy="467353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2858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National Museum of Aeronautics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1226240392_aviationmuseusid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643050"/>
            <a:ext cx="6863057" cy="4872770"/>
          </a:xfrm>
          <a:effectLst>
            <a:softEdge rad="112500"/>
          </a:effectLst>
        </p:spPr>
      </p:pic>
      <p:pic>
        <p:nvPicPr>
          <p:cNvPr id="7" name="Рисунок 6" descr="музей авиации  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256"/>
            <a:ext cx="2805760" cy="219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Cambria" pitchFamily="18" charset="0"/>
              </a:rPr>
              <a:t>Carleton (English)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5603" name="Содержимое 6" descr="carleton университ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4630" y="2714624"/>
            <a:ext cx="4309908" cy="285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Содержимое 7" descr="англо французский университет в оттав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9788" y="264318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69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T</a:t>
            </a:r>
            <a:r>
              <a:rPr sz="4400" b="1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he city has two universitis:</a:t>
            </a:r>
            <a:endParaRPr lang="ru-RU" sz="44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Ottawa (</a:t>
            </a:r>
            <a:r>
              <a:rPr lang="en-US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biligual</a:t>
            </a: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8588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The International Jazz Festival </a:t>
            </a:r>
            <a:r>
              <a:rPr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hed</a:t>
            </a:r>
            <a:r>
              <a:rPr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sz="4400" b="1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from 14 to 23 July.</a:t>
            </a:r>
            <a:endParaRPr lang="ru-RU" sz="44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</a:endParaRPr>
          </a:p>
        </p:txBody>
      </p:sp>
      <p:pic>
        <p:nvPicPr>
          <p:cNvPr id="26627" name="Содержимое 12" descr="джазовый фестиваль в оттав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214563"/>
            <a:ext cx="5154612" cy="3430587"/>
          </a:xfrm>
        </p:spPr>
      </p:pic>
      <p:pic>
        <p:nvPicPr>
          <p:cNvPr id="26628" name="Содержимое 13" descr="джазовый фестиваль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2071688"/>
            <a:ext cx="2973387" cy="3519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8588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The annual Tulip Festival takes place in early May.</a:t>
            </a:r>
            <a:endParaRPr lang="ru-RU" sz="44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</a:endParaRPr>
          </a:p>
        </p:txBody>
      </p:sp>
      <p:pic>
        <p:nvPicPr>
          <p:cNvPr id="7" name="Содержимое 6" descr="фестиваль тюльпанов в оттав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829180" cy="3621885"/>
          </a:xfrm>
          <a:effectLst>
            <a:softEdge rad="112500"/>
          </a:effectLst>
        </p:spPr>
      </p:pic>
      <p:pic>
        <p:nvPicPr>
          <p:cNvPr id="9" name="Содержимое 8" descr="Ottawa_tulip_time_courtesy_city_of_ottawa (4560970) (Read-Only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071802" y="2643182"/>
            <a:ext cx="5801311" cy="378621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143800" cy="14287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Ottawa is the 4</a:t>
            </a:r>
            <a:r>
              <a:rPr sz="4400" b="1" spc="0" baseline="3000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</a:t>
            </a:r>
            <a:r>
              <a:rPr sz="4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 largest city in Canada</a:t>
            </a:r>
            <a:r>
              <a:rPr sz="5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. </a:t>
            </a:r>
            <a:endParaRPr lang="ru-RU" sz="5400" b="1" spc="0" dirty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8" name="Содержимое 7" descr="оттава 4 по величин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6024562" cy="451842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143800" cy="13573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Ottawa is</a:t>
            </a:r>
            <a:r>
              <a:rPr lang="ru-RU" sz="4400" b="1" spc="0" dirty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 </a:t>
            </a:r>
            <a:r>
              <a:rPr sz="4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located on the shores of the Ottawa River. </a:t>
            </a:r>
            <a:endParaRPr lang="ru-RU" sz="4400" b="1" spc="0" dirty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река отта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854573" cy="4572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143800" cy="13573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Within the city there are more than 70 parks.</a:t>
            </a:r>
            <a:endParaRPr lang="ru-RU" sz="44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5" name="Содержимое 4" descr="па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857916" cy="43909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25003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The town is inhabited by different ethnic groups: British, French, Italian, Germans, Ukranians, Greeks, Datch, Asians.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PC_110910_w01zt_population_ottawa_sn6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928934"/>
            <a:ext cx="6048375" cy="34004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7143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In 1827 Ottawa was a small village.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5" name="Содержимое 4" descr="ottawa_05_engine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38300"/>
            <a:ext cx="7620000" cy="43434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11430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Nowadays Ottawa is a beautiful modern city.</a:t>
            </a:r>
            <a:endParaRPr lang="ru-RU" sz="4000" b="1" spc="0" dirty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6" name="Содержимое 5" descr="Ottav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49"/>
            <a:ext cx="6448431" cy="500934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2144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spc="0" smtClean="0">
                <a:ln w="28575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  <a:cs typeface="Andalus" pitchFamily="18" charset="-78"/>
              </a:rPr>
              <a:t>One of the best sightseeins is the Parliament of Canada in Ottawa.</a:t>
            </a:r>
            <a:endParaRPr lang="ru-RU" sz="4000" b="1" spc="0">
              <a:ln w="28575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13315" name="Содержимое 4" descr="ottawa_parliament_fron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85938"/>
            <a:ext cx="6643687" cy="463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C00000"/>
      </a:dk1>
      <a:lt1>
        <a:sysClr val="window" lastClr="FFFFFF"/>
      </a:lt1>
      <a:dk2>
        <a:srgbClr val="C0504D"/>
      </a:dk2>
      <a:lt2>
        <a:srgbClr val="EEECE1"/>
      </a:lt2>
      <a:accent1>
        <a:srgbClr val="3F0040"/>
      </a:accent1>
      <a:accent2>
        <a:srgbClr val="C0504D"/>
      </a:accent2>
      <a:accent3>
        <a:srgbClr val="9BBB59"/>
      </a:accent3>
      <a:accent4>
        <a:srgbClr val="FE19FF"/>
      </a:accent4>
      <a:accent5>
        <a:srgbClr val="C0504D"/>
      </a:accent5>
      <a:accent6>
        <a:srgbClr val="F79646"/>
      </a:accent6>
      <a:hlink>
        <a:srgbClr val="FE19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226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Ottawa </vt:lpstr>
      <vt:lpstr>Ottawa is the capital of Canada. </vt:lpstr>
      <vt:lpstr>Ottawa is the 4th largest city in Canada. </vt:lpstr>
      <vt:lpstr>Ottawa is located on the shores of the Ottawa River. </vt:lpstr>
      <vt:lpstr>Within the city there are more than 70 parks.</vt:lpstr>
      <vt:lpstr>The town is inhabited by different ethnic groups: British, French, Italian, Germans, Ukranians, Greeks, Datch, Asians.</vt:lpstr>
      <vt:lpstr>In 1827 Ottawa was a small village.</vt:lpstr>
      <vt:lpstr>Nowadays Ottawa is a beautiful modern city.</vt:lpstr>
      <vt:lpstr>One of the best sightseeins is the Parliament of Canada in Ottawa.</vt:lpstr>
      <vt:lpstr>Near the parliament building there is the Supreme Cort building.</vt:lpstr>
      <vt:lpstr>On the square in front of the parliament held regulary the changing of the guard ceremony.</vt:lpstr>
      <vt:lpstr>There is a fountain and within there is the eternal flame symbolizing the union of all the provinces.</vt:lpstr>
      <vt:lpstr>Among the most popular landmarks is Catholic Cathedral of Notre Dame.</vt:lpstr>
      <vt:lpstr>There are many iteresting museums in Ottawa.</vt:lpstr>
      <vt:lpstr>The Museum of Civilization</vt:lpstr>
      <vt:lpstr>The Museum of Natural Science and Technology</vt:lpstr>
      <vt:lpstr>The Postal Museum</vt:lpstr>
      <vt:lpstr>The National Gallery of Art, the pride of Ottawa</vt:lpstr>
      <vt:lpstr>The Military Museum</vt:lpstr>
      <vt:lpstr>The National Museum of Aeronautics</vt:lpstr>
      <vt:lpstr>The city has two universitis:</vt:lpstr>
      <vt:lpstr>The International Jazz Festival hed from 14 to 23 July.</vt:lpstr>
      <vt:lpstr>The annual Tulip Festival takes place in early May.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Ottawa </dc:title>
  <dc:creator>андрей</dc:creator>
  <cp:lastModifiedBy>Елена</cp:lastModifiedBy>
  <cp:revision>19</cp:revision>
  <dcterms:created xsi:type="dcterms:W3CDTF">2014-04-21T07:26:34Z</dcterms:created>
  <dcterms:modified xsi:type="dcterms:W3CDTF">2014-04-22T16:01:54Z</dcterms:modified>
</cp:coreProperties>
</file>