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256" y="35884"/>
            <a:ext cx="76328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ВЯЗАНЫЙ ПАЛЬЧИКОВЫЙ ТЕАТР </a:t>
            </a:r>
          </a:p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« КОЛОБОК»</a:t>
            </a:r>
            <a:endParaRPr lang="ru-RU" sz="8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6" descr="http://badumka.ru/images/364091_geroi-kolob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150"/>
            <a:ext cx="4968552" cy="349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8552" y="6375600"/>
            <a:ext cx="417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Кононова Надежда Викторовна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3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66869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СПАСИБО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sz="6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ЗА УДЕЛЁННОЕ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ВНИМАНИЕ</a:t>
            </a:r>
            <a:endParaRPr lang="ru-RU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3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208" y="382012"/>
            <a:ext cx="8496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этом году моей темой для самообразования стала ТЕАТРАЛИЗАЦИЯ. Я выбрала эту тему, потому что она даёт возможность подходить творчески к своей работе, реализовать мои умения  в вязании и шитье на пользу детям.  Все дети любят сказки, а когда сказка  целое представление- это вызывает кучу положительных эмоций, желание самим ребяткам принимать участие в действие, играть со сказочными персонажами.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Представляю вашему вниманию мой первый пальчиковый театр для сказки «Колобок». Конечно же последуют герои и для других сказок, потому что их создание так увлекает, что невозможно остановиться.</a:t>
            </a:r>
            <a:endParaRPr lang="ru-RU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Home\Desktop\imageG2F33A1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3981424" cy="33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Вот такой вот Колобок,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   Колобок румяный бок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0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Home\Desktop\imageAF0UAXV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2038"/>
            <a:ext cx="3528392" cy="3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Home\Desktop\imageVDI04XJ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2038"/>
            <a:ext cx="3528392" cy="3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Бабушка да Дедушка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9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Home\Desktop\image5G4HYBN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7646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98072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вот Зайка прискакал,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     Колобка он увидал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7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Home\Desktop\image3VUSUP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15" y="2564904"/>
            <a:ext cx="3405361" cy="32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9269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Серый Волчок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вовсе не страшный,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а очень даже симпатичный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4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Home\Desktop\imageJR85BX6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909417" cy="35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Мишка - Косолапый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3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Home\Desktop\imageFV4U74U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02" y="1772816"/>
            <a:ext cx="3843596" cy="36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69031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Вот такая получилась хитрющая Лисичка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4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evseoboi.com.ua/uploads/posts/2010-02/1265903667_shin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27500"/>
            <a:ext cx="917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Home\Desktop\imageEVNZDP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261345" cy="31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imageAJE48Q3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3"/>
            <a:ext cx="3295689" cy="31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897" y="55138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А эти персонажи уже из сказки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« Теремок» ждут, когда я им домик довяжу….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56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2017-04-27T06:03:27Z</dcterms:created>
  <dcterms:modified xsi:type="dcterms:W3CDTF">2017-04-27T07:02:37Z</dcterms:modified>
</cp:coreProperties>
</file>