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0401-D714-4FD5-B37A-D180CC187DE7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FFE9-F289-44AF-953F-FDCC3036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6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0401-D714-4FD5-B37A-D180CC187DE7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FFE9-F289-44AF-953F-FDCC3036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1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0401-D714-4FD5-B37A-D180CC187DE7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FFE9-F289-44AF-953F-FDCC3036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8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0401-D714-4FD5-B37A-D180CC187DE7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FFE9-F289-44AF-953F-FDCC3036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0401-D714-4FD5-B37A-D180CC187DE7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FFE9-F289-44AF-953F-FDCC3036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0401-D714-4FD5-B37A-D180CC187DE7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FFE9-F289-44AF-953F-FDCC3036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9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0401-D714-4FD5-B37A-D180CC187DE7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FFE9-F289-44AF-953F-FDCC3036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81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0401-D714-4FD5-B37A-D180CC187DE7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FFE9-F289-44AF-953F-FDCC3036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8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0401-D714-4FD5-B37A-D180CC187DE7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FFE9-F289-44AF-953F-FDCC3036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6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0401-D714-4FD5-B37A-D180CC187DE7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FFE9-F289-44AF-953F-FDCC3036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8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0401-D714-4FD5-B37A-D180CC187DE7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FFE9-F289-44AF-953F-FDCC3036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3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60401-D714-4FD5-B37A-D180CC187DE7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BFFE9-F289-44AF-953F-FDCC3036C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64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Слава вам, братья, славян просветители!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Святым равноапостольным первоучителям славянским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Мефодию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Кириллу воздвигнуты  памятники во многих странах. Славянские народы чтут и бережно хранят память о людях, создавших славянскую письменность, давшим начало развитию культуры и науки. Их труд невозможно переоценить.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754" y="0"/>
            <a:ext cx="3509615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35696" y="6120680"/>
            <a:ext cx="5486400" cy="561454"/>
          </a:xfrm>
        </p:spPr>
        <p:txBody>
          <a:bodyPr/>
          <a:lstStyle/>
          <a:p>
            <a:r>
              <a:rPr lang="ru-RU" dirty="0" smtClean="0"/>
              <a:t>Болгария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69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2576"/>
            <a:ext cx="453508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35696" y="6061248"/>
            <a:ext cx="5486400" cy="620886"/>
          </a:xfrm>
        </p:spPr>
        <p:txBody>
          <a:bodyPr/>
          <a:lstStyle/>
          <a:p>
            <a:r>
              <a:rPr lang="ru-RU" dirty="0" smtClean="0"/>
              <a:t>Одесса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36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5994"/>
            <a:ext cx="4233948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7704" y="6312310"/>
            <a:ext cx="5486400" cy="520996"/>
          </a:xfrm>
        </p:spPr>
        <p:txBody>
          <a:bodyPr/>
          <a:lstStyle/>
          <a:p>
            <a:r>
              <a:rPr lang="ru-RU" dirty="0" smtClean="0"/>
              <a:t>Дмитровский Кремль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81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941"/>
            <a:ext cx="8352927" cy="594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56791" y="5959986"/>
            <a:ext cx="5486400" cy="722148"/>
          </a:xfrm>
        </p:spPr>
        <p:txBody>
          <a:bodyPr/>
          <a:lstStyle/>
          <a:p>
            <a:r>
              <a:rPr lang="ru-RU" dirty="0" smtClean="0"/>
              <a:t>Мурманск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1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0770" y="0"/>
            <a:ext cx="4704518" cy="623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7704" y="6235500"/>
            <a:ext cx="5486400" cy="597805"/>
          </a:xfrm>
        </p:spPr>
        <p:txBody>
          <a:bodyPr/>
          <a:lstStyle/>
          <a:p>
            <a:r>
              <a:rPr lang="ru-RU" dirty="0" smtClean="0"/>
              <a:t>Карлов мост. Прага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23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670603" cy="625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59845" y="6254154"/>
            <a:ext cx="5486400" cy="402431"/>
          </a:xfrm>
        </p:spPr>
        <p:txBody>
          <a:bodyPr/>
          <a:lstStyle/>
          <a:p>
            <a:r>
              <a:rPr lang="ru-RU" dirty="0" smtClean="0"/>
              <a:t>Словакия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68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"/>
            <a:ext cx="8225478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7704" y="6165305"/>
            <a:ext cx="5486400" cy="682750"/>
          </a:xfrm>
        </p:spPr>
        <p:txBody>
          <a:bodyPr/>
          <a:lstStyle/>
          <a:p>
            <a:r>
              <a:rPr lang="ru-RU" dirty="0" smtClean="0"/>
              <a:t>Закарпатская область Украины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9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03" y="10005"/>
            <a:ext cx="884473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470" y="5914661"/>
            <a:ext cx="7772400" cy="913424"/>
          </a:xfrm>
        </p:spPr>
        <p:txBody>
          <a:bodyPr>
            <a:normAutofit/>
          </a:bodyPr>
          <a:lstStyle/>
          <a:p>
            <a:r>
              <a:rPr lang="ru-RU" sz="1200" b="0" dirty="0" smtClean="0"/>
              <a:t>Владивосток</a:t>
            </a:r>
            <a:endParaRPr lang="ru-RU" sz="1200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02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211" y="-16024"/>
            <a:ext cx="4286271" cy="61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688" y="6165304"/>
            <a:ext cx="5486400" cy="692696"/>
          </a:xfrm>
        </p:spPr>
        <p:txBody>
          <a:bodyPr/>
          <a:lstStyle/>
          <a:p>
            <a:r>
              <a:rPr lang="ru-RU" dirty="0" smtClean="0"/>
              <a:t>Чехия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8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967" y="1"/>
            <a:ext cx="4568147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688" y="6093296"/>
            <a:ext cx="5486400" cy="588837"/>
          </a:xfrm>
        </p:spPr>
        <p:txBody>
          <a:bodyPr/>
          <a:lstStyle/>
          <a:p>
            <a:r>
              <a:rPr lang="ru-RU" dirty="0" smtClean="0"/>
              <a:t>Македония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40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453336"/>
            <a:ext cx="6400800" cy="38688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Памятник Кириллу и </a:t>
            </a:r>
            <a:r>
              <a:rPr lang="ru-RU" dirty="0" err="1" smtClean="0"/>
              <a:t>Мефодию</a:t>
            </a:r>
            <a:r>
              <a:rPr lang="ru-RU" dirty="0" smtClean="0"/>
              <a:t> в подмосковной Коломне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617694" cy="617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89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29935"/>
            <a:ext cx="4669042" cy="62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688" y="6253182"/>
            <a:ext cx="5486400" cy="402431"/>
          </a:xfrm>
        </p:spPr>
        <p:txBody>
          <a:bodyPr/>
          <a:lstStyle/>
          <a:p>
            <a:r>
              <a:rPr lang="ru-RU" dirty="0" smtClean="0"/>
              <a:t>Братислава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0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138334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35696" y="6093295"/>
            <a:ext cx="5486400" cy="650901"/>
          </a:xfrm>
        </p:spPr>
        <p:txBody>
          <a:bodyPr/>
          <a:lstStyle/>
          <a:p>
            <a:r>
              <a:rPr lang="ru-RU" dirty="0" err="1" smtClean="0"/>
              <a:t>Мукачёво</a:t>
            </a:r>
            <a:r>
              <a:rPr lang="ru-RU" dirty="0" smtClean="0"/>
              <a:t>. Украина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8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4565" y="0"/>
            <a:ext cx="5076227" cy="612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9478" y="6237312"/>
            <a:ext cx="5486400" cy="595994"/>
          </a:xfrm>
        </p:spPr>
        <p:txBody>
          <a:bodyPr/>
          <a:lstStyle/>
          <a:p>
            <a:r>
              <a:rPr lang="ru-RU" dirty="0" smtClean="0"/>
              <a:t>Астрахань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33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6165304"/>
            <a:ext cx="5486400" cy="28803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Славянская площадь Москва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789513" cy="584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9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8126240" cy="564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6093296"/>
            <a:ext cx="5486400" cy="504056"/>
          </a:xfrm>
        </p:spPr>
        <p:txBody>
          <a:bodyPr>
            <a:normAutofit/>
          </a:bodyPr>
          <a:lstStyle/>
          <a:p>
            <a:r>
              <a:rPr lang="ru-RU" dirty="0" smtClean="0"/>
              <a:t>Владивосток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5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5525884" cy="57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6165304"/>
            <a:ext cx="5486400" cy="360040"/>
          </a:xfrm>
        </p:spPr>
        <p:txBody>
          <a:bodyPr>
            <a:normAutofit/>
          </a:bodyPr>
          <a:lstStyle/>
          <a:p>
            <a:r>
              <a:rPr lang="ru-RU" dirty="0" smtClean="0"/>
              <a:t>Нижний Новгород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9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047456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32248" y="6309319"/>
            <a:ext cx="5486400" cy="402431"/>
          </a:xfrm>
        </p:spPr>
        <p:txBody>
          <a:bodyPr/>
          <a:lstStyle/>
          <a:p>
            <a:r>
              <a:rPr lang="ru-RU" dirty="0" smtClean="0"/>
              <a:t>Македония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2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07208"/>
            <a:ext cx="5653363" cy="596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3745" y="6165304"/>
            <a:ext cx="5486400" cy="588838"/>
          </a:xfrm>
        </p:spPr>
        <p:txBody>
          <a:bodyPr/>
          <a:lstStyle/>
          <a:p>
            <a:r>
              <a:rPr lang="ru-RU" dirty="0" smtClean="0"/>
              <a:t>София. Болгария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9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53522"/>
            <a:ext cx="4190530" cy="614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9712" y="6303189"/>
            <a:ext cx="5486400" cy="366936"/>
          </a:xfrm>
        </p:spPr>
        <p:txBody>
          <a:bodyPr/>
          <a:lstStyle/>
          <a:p>
            <a:r>
              <a:rPr lang="ru-RU" dirty="0" smtClean="0"/>
              <a:t>Самара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0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1266"/>
            <a:ext cx="463834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43718" y="6309320"/>
            <a:ext cx="5486400" cy="548680"/>
          </a:xfrm>
        </p:spPr>
        <p:txBody>
          <a:bodyPr/>
          <a:lstStyle/>
          <a:p>
            <a:r>
              <a:rPr lang="ru-RU" dirty="0" smtClean="0"/>
              <a:t>Словакия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30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88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Слава вам, братья, славян просветители!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Владивосток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13</cp:revision>
  <dcterms:created xsi:type="dcterms:W3CDTF">2012-03-12T21:54:30Z</dcterms:created>
  <dcterms:modified xsi:type="dcterms:W3CDTF">2018-01-23T18:39:10Z</dcterms:modified>
</cp:coreProperties>
</file>