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F73"/>
    <a:srgbClr val="F9630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3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2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0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0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0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7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9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391C-1208-4CA0-95C0-20D65AE4A5F1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29EA-23EA-45BB-8598-9237D5595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Снеговик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урок </a:t>
            </a:r>
            <a:r>
              <a:rPr lang="ru-RU" sz="4400" dirty="0" smtClean="0"/>
              <a:t>по изобразительному искусству в </a:t>
            </a:r>
            <a:r>
              <a:rPr lang="ru-RU" sz="4400" dirty="0" smtClean="0"/>
              <a:t>1 классе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r"/>
            <a:r>
              <a:rPr lang="ru-RU" b="1" dirty="0" smtClean="0"/>
              <a:t>Шелковникова </a:t>
            </a:r>
            <a:r>
              <a:rPr lang="ru-RU" b="1" dirty="0"/>
              <a:t>Татьяна Николаевна</a:t>
            </a:r>
          </a:p>
          <a:p>
            <a:pPr lvl="0" algn="r"/>
            <a:r>
              <a:rPr lang="ru-RU" sz="1600" dirty="0" smtClean="0"/>
              <a:t>Учитель-дефектолог, учитель начальных классов высшей </a:t>
            </a:r>
            <a:r>
              <a:rPr lang="ru-RU" sz="1600" dirty="0"/>
              <a:t>категории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</a:rPr>
              <a:t>ГКОУ РО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«Ростовская специальная школа-интерната № 48»</a:t>
            </a:r>
          </a:p>
          <a:p>
            <a:pPr lvl="0" algn="r"/>
            <a:r>
              <a:rPr lang="ru-RU" sz="1600" dirty="0">
                <a:solidFill>
                  <a:prstClr val="black"/>
                </a:solidFill>
              </a:rPr>
              <a:t>г. </a:t>
            </a:r>
            <a:r>
              <a:rPr lang="ru-RU" sz="1600" dirty="0" smtClean="0">
                <a:solidFill>
                  <a:prstClr val="black"/>
                </a:solidFill>
              </a:rPr>
              <a:t>Ростов-на-Дону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82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79" y="365125"/>
            <a:ext cx="11488871" cy="163016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000" dirty="0" smtClean="0">
                <a:latin typeface="Arial Narrow" pitchFamily="34" charset="0"/>
              </a:rPr>
              <a:t>Что нужно для урока рисования?</a:t>
            </a:r>
            <a:endParaRPr lang="ru-RU" sz="70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79" y="2395340"/>
            <a:ext cx="2699569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кисточка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6355" y="5457062"/>
            <a:ext cx="670369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фиолетовый картон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6355" y="3926201"/>
            <a:ext cx="670369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баночка с водой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830" y="2395340"/>
            <a:ext cx="672274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краски     гуашь 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79" y="3922976"/>
            <a:ext cx="2699569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салфетка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48640" y="61722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12820" y="81534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839200" y="81534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07820" y="261366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31380" y="416814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227820" y="416814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60820" y="566928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иагональная полоса 16"/>
          <p:cNvSpPr/>
          <p:nvPr/>
        </p:nvSpPr>
        <p:spPr>
          <a:xfrm>
            <a:off x="2456597" y="637692"/>
            <a:ext cx="102358" cy="297180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>
            <a:off x="6560820" y="617220"/>
            <a:ext cx="102358" cy="297180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9886324" y="617220"/>
            <a:ext cx="102358" cy="297180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>
            <a:off x="937260" y="2485102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>
            <a:off x="1996440" y="4016776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>
            <a:off x="7204525" y="2485102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иагональная полоса 22"/>
          <p:cNvSpPr/>
          <p:nvPr/>
        </p:nvSpPr>
        <p:spPr>
          <a:xfrm>
            <a:off x="9616440" y="2485102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>
            <a:off x="6799252" y="4016776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Диагональная полоса 24"/>
          <p:cNvSpPr/>
          <p:nvPr/>
        </p:nvSpPr>
        <p:spPr>
          <a:xfrm>
            <a:off x="10166493" y="4016776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Диагональная полоса 25"/>
          <p:cNvSpPr/>
          <p:nvPr/>
        </p:nvSpPr>
        <p:spPr>
          <a:xfrm>
            <a:off x="7440315" y="5593598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Диагональная полоса 26"/>
          <p:cNvSpPr/>
          <p:nvPr/>
        </p:nvSpPr>
        <p:spPr>
          <a:xfrm>
            <a:off x="10638257" y="5593598"/>
            <a:ext cx="65630" cy="151364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19349" y="5669280"/>
            <a:ext cx="388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116830" y="5457062"/>
            <a:ext cx="6722745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26355" y="3922976"/>
            <a:ext cx="6722745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16829" y="2392114"/>
            <a:ext cx="6722745" cy="989231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5758" y="2392115"/>
            <a:ext cx="2704516" cy="9892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8705" y="3922976"/>
            <a:ext cx="2704516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egovik-pochtovik_17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7065" y="0"/>
            <a:ext cx="8381721" cy="6858000"/>
          </a:xfrm>
        </p:spPr>
      </p:pic>
    </p:spTree>
    <p:extLst>
      <p:ext uri="{BB962C8B-B14F-4D97-AF65-F5344CB8AC3E}">
        <p14:creationId xmlns:p14="http://schemas.microsoft.com/office/powerpoint/2010/main" val="2501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6808" y="2629638"/>
            <a:ext cx="4137660" cy="4000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930640" y="3955518"/>
            <a:ext cx="2834640" cy="26746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09564" y="4595598"/>
            <a:ext cx="2125980" cy="20345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74970" y="67843"/>
            <a:ext cx="124206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 Narrow" panose="020B0606020202030204" pitchFamily="34" charset="0"/>
              </a:rPr>
              <a:t>круг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" y="1439565"/>
            <a:ext cx="2699569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большой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3462" y="1439565"/>
            <a:ext cx="3209065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самый маленький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0640" y="1499830"/>
            <a:ext cx="2699569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меньше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9771797" y="1566407"/>
            <a:ext cx="71918" cy="170338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5694104" y="1521688"/>
            <a:ext cx="71918" cy="170338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5218351" y="2334450"/>
            <a:ext cx="71918" cy="170338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>
            <a:off x="2615050" y="1521688"/>
            <a:ext cx="71918" cy="170338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97280" y="1692026"/>
            <a:ext cx="1431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2644" y="1439565"/>
            <a:ext cx="2704516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43742" y="67843"/>
            <a:ext cx="2704516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36897" y="1496289"/>
            <a:ext cx="2704516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1529" y="1425343"/>
            <a:ext cx="3210997" cy="1768548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2141560">
            <a:off x="1150375" y="2035277"/>
            <a:ext cx="855406" cy="2861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5718218">
            <a:off x="1852263" y="4622652"/>
            <a:ext cx="855406" cy="18914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6053" y="601737"/>
            <a:ext cx="161720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овал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5130" y="613703"/>
            <a:ext cx="4748981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четырёхугольник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4573998" y="2783006"/>
            <a:ext cx="2153265" cy="209427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05984" y="613703"/>
            <a:ext cx="341071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треугольник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0004862" y="1870826"/>
            <a:ext cx="412955" cy="1411406"/>
          </a:xfrm>
          <a:prstGeom prst="triangle">
            <a:avLst/>
          </a:prstGeom>
          <a:solidFill>
            <a:srgbClr val="F96307"/>
          </a:solidFill>
          <a:ln>
            <a:solidFill>
              <a:srgbClr val="F96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1356258" y="6123966"/>
            <a:ext cx="560439" cy="5604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95260" y="3189263"/>
            <a:ext cx="41366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прямоугольник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46820" y="4640580"/>
            <a:ext cx="2243967" cy="14833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9958" y="873042"/>
            <a:ext cx="1431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303026" y="3475510"/>
            <a:ext cx="1431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иагональная полоса 14"/>
          <p:cNvSpPr/>
          <p:nvPr/>
        </p:nvSpPr>
        <p:spPr>
          <a:xfrm>
            <a:off x="10175380" y="3295532"/>
            <a:ext cx="71918" cy="170338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>
            <a:off x="10139421" y="702704"/>
            <a:ext cx="71918" cy="170338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>
            <a:off x="1372210" y="702704"/>
            <a:ext cx="71918" cy="170338"/>
          </a:xfrm>
          <a:prstGeom prst="diagStrip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6053" y="600055"/>
            <a:ext cx="1617204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85129" y="600055"/>
            <a:ext cx="4748982" cy="93866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497691" y="600055"/>
            <a:ext cx="3420597" cy="943881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95259" y="3189263"/>
            <a:ext cx="4136678" cy="923330"/>
          </a:xfrm>
          <a:prstGeom prst="rect">
            <a:avLst/>
          </a:prstGeom>
          <a:solidFill>
            <a:srgbClr val="3D1F73"/>
          </a:solidFill>
          <a:ln>
            <a:solidFill>
              <a:srgbClr val="3D1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egovik-pochtovik_17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12028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47</Words>
  <Application>Microsoft Office PowerPoint</Application>
  <PresentationFormat>Широкоэкранный</PresentationFormat>
  <Paragraphs>19</Paragraphs>
  <Slides>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Тема Office</vt:lpstr>
      <vt:lpstr>Снеговик урок по изобразительному искусству в 1 классе</vt:lpstr>
      <vt:lpstr>Что нужно для урока рисования?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 Снеговик урок в 1 классе</dc:title>
  <dc:creator>Учитель</dc:creator>
  <cp:lastModifiedBy>Учитель</cp:lastModifiedBy>
  <cp:revision>24</cp:revision>
  <dcterms:created xsi:type="dcterms:W3CDTF">2017-12-28T05:45:17Z</dcterms:created>
  <dcterms:modified xsi:type="dcterms:W3CDTF">2018-01-11T11:05:32Z</dcterms:modified>
</cp:coreProperties>
</file>