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59" r:id="rId5"/>
    <p:sldId id="263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40BDC-6CE0-463D-80C3-8F168E7F9751}" type="datetimeFigureOut">
              <a:rPr lang="ru-RU" smtClean="0"/>
              <a:t>12.02.2017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21D73-5C41-4B0D-9E52-CB76FBCA95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МДОУ Детский сад 66 - Мобильные игры: скачай и развлекай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47664" y="105273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>Мастер - класс</a:t>
            </a:r>
            <a:endParaRPr lang="ru-RU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700808"/>
            <a:ext cx="61926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«</a:t>
            </a: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«Регтайм</a:t>
            </a:r>
            <a:r>
              <a:rPr lang="ru-RU" sz="4400" b="1" smtClean="0">
                <a:solidFill>
                  <a:srgbClr val="002060"/>
                </a:solidFill>
                <a:latin typeface="Monotype Corsiva" pitchFamily="66" charset="0"/>
              </a:rPr>
              <a:t>» </a:t>
            </a:r>
            <a:r>
              <a:rPr lang="ru-RU" sz="3600" b="1" smtClean="0">
                <a:solidFill>
                  <a:srgbClr val="002060"/>
                </a:solidFill>
                <a:latin typeface="Monotype Corsiva" pitchFamily="66" charset="0"/>
              </a:rPr>
              <a:t>           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в исполнении ансамбля шумовых инструментов и ансамбля звучащих жестов»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026" name="Picture 2" descr="C:\Users\Наталья\Downloads\768828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365104"/>
            <a:ext cx="4837713" cy="15571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МДОУ Детский сад 66 - Мобильные игры: скачай и развлекай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87624" y="1484784"/>
            <a:ext cx="54726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Добрый день! Добрый день!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Нам здороваться не лень!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Этими словами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Здороваемся с вами!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2050" name="Picture 2" descr="C:\Users\Наталья\Downloads\377125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861048"/>
            <a:ext cx="2587114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pngimg.com/upload/rainbow_PNG55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340768"/>
            <a:ext cx="9144001" cy="551723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187624" y="33265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itchFamily="66" charset="0"/>
              </a:rPr>
              <a:t>Радуга настроения</a:t>
            </a:r>
            <a:endParaRPr lang="ru-RU" sz="54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278092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2348880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988840"/>
            <a:ext cx="5870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184482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1844824"/>
            <a:ext cx="4748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1916832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213285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84168" y="242088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61100" y="270892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77683" y="1124744"/>
            <a:ext cx="562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76924" y="1196752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56995" y="1340768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05067" y="155679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52338" y="198884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53188" y="2420888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07904" y="112474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07922" y="12687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90240" y="1556792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89390" y="177281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95754" y="220486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160500" y="2636912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5976" y="2420888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492896"/>
            <a:ext cx="4539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91339" y="2636912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68144" y="2924944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79912" y="2420888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03848" y="2564904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699792" y="285293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2996952"/>
            <a:ext cx="4603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88024" y="3068960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й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20072" y="321297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652120" y="350100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084168" y="378904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851920" y="2996952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19872" y="30689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15816" y="3284984"/>
            <a:ext cx="458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555776" y="357301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499992" y="3645024"/>
            <a:ext cx="4042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60032" y="371703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20072" y="386104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580112" y="414908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067944" y="3645024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563888" y="3717032"/>
            <a:ext cx="4283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31840" y="3933056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71800" y="4221088"/>
            <a:ext cx="3658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1960" y="4293096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572000" y="4365104"/>
            <a:ext cx="562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76056" y="4581128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364088" y="48691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652120" y="5157192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779912" y="4365104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419872" y="450912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131840" y="472514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843808" y="5085184"/>
            <a:ext cx="3850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499992" y="501317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860032" y="5229200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148064" y="558924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995936" y="5013176"/>
            <a:ext cx="5501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ы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563888" y="515719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203848" y="5517232"/>
            <a:ext cx="4283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МДОУ Детский сад 66 - Мобильные игры: скачай и развлекай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Вертикальный свиток 2"/>
          <p:cNvSpPr/>
          <p:nvPr/>
        </p:nvSpPr>
        <p:spPr>
          <a:xfrm>
            <a:off x="467544" y="1052736"/>
            <a:ext cx="6840760" cy="5256584"/>
          </a:xfrm>
          <a:prstGeom prst="vertic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63688" y="119675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+mj-lt"/>
              </a:rPr>
              <a:t>ЦРТДЮ «Созвездие» и студия «Козырецкая &amp; К°»</a:t>
            </a:r>
            <a:endParaRPr lang="ru-RU" i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170080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+mj-lt"/>
              </a:rPr>
              <a:t>представляет</a:t>
            </a:r>
            <a:endParaRPr lang="ru-RU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988840"/>
            <a:ext cx="5976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Совместный проект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________________________________ </a:t>
            </a:r>
          </a:p>
          <a:p>
            <a:pPr algn="ctr"/>
            <a:r>
              <a:rPr lang="ru-RU" dirty="0" smtClean="0">
                <a:latin typeface="+mj-lt"/>
              </a:rPr>
              <a:t>музыкальное произведение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________________________________ </a:t>
            </a:r>
          </a:p>
          <a:p>
            <a:pPr algn="ctr"/>
            <a:r>
              <a:rPr lang="ru-RU" dirty="0" smtClean="0">
                <a:latin typeface="+mj-lt"/>
              </a:rPr>
              <a:t>Композитор _________________________ </a:t>
            </a:r>
          </a:p>
          <a:p>
            <a:pPr algn="ctr"/>
            <a:r>
              <a:rPr lang="ru-RU" dirty="0" smtClean="0">
                <a:latin typeface="+mj-lt"/>
              </a:rPr>
              <a:t>Вы увидите и услышите 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________________________________ 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________________________________ </a:t>
            </a:r>
          </a:p>
          <a:p>
            <a:r>
              <a:rPr lang="ru-RU" dirty="0" smtClean="0">
                <a:latin typeface="+mj-lt"/>
              </a:rPr>
              <a:t>в</a:t>
            </a:r>
            <a:r>
              <a:rPr lang="ru-RU" dirty="0" smtClean="0">
                <a:latin typeface="+mj-lt"/>
              </a:rPr>
              <a:t> исполнении шумовых инструментов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 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</a:t>
            </a:r>
          </a:p>
          <a:p>
            <a:r>
              <a:rPr lang="ru-RU" dirty="0" smtClean="0">
                <a:latin typeface="+mj-lt"/>
              </a:rPr>
              <a:t>и звучащих жестов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  </a:t>
            </a:r>
          </a:p>
          <a:p>
            <a:pPr algn="ctr"/>
            <a:r>
              <a:rPr lang="ru-RU" dirty="0" smtClean="0">
                <a:latin typeface="+mj-lt"/>
              </a:rPr>
              <a:t>_______________________________ </a:t>
            </a:r>
          </a:p>
          <a:p>
            <a:pPr algn="ctr"/>
            <a:r>
              <a:rPr lang="ru-RU" b="1" i="1" dirty="0" smtClean="0">
                <a:latin typeface="+mj-lt"/>
              </a:rPr>
              <a:t>НЕ ЖАЛЕЙТЕ АПЛОДИСМЕНТОВ!!! </a:t>
            </a:r>
          </a:p>
          <a:p>
            <a:pPr algn="ctr"/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pngimg.com/upload/rainbow_PNG558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340768"/>
            <a:ext cx="9144001" cy="551723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187624" y="33265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itchFamily="66" charset="0"/>
              </a:rPr>
              <a:t>Радуга настроения</a:t>
            </a:r>
            <a:endParaRPr lang="ru-RU" sz="54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278092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2348880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988840"/>
            <a:ext cx="5870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184482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1844824"/>
            <a:ext cx="4748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1916832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8104" y="213285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84168" y="242088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61100" y="270892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77683" y="1124744"/>
            <a:ext cx="562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76924" y="1196752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556995" y="1340768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05067" y="155679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52338" y="198884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53188" y="2420888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07904" y="112474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07922" y="12687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90240" y="1556792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89390" y="177281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95754" y="220486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160500" y="2636912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55976" y="2420888"/>
            <a:ext cx="385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492896"/>
            <a:ext cx="4539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391339" y="2636912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68144" y="2924944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79912" y="2420888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03848" y="2564904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699792" y="285293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283968" y="2996952"/>
            <a:ext cx="4603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88024" y="3068960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й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20072" y="321297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652120" y="350100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084168" y="378904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851920" y="2996952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19872" y="30689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15816" y="3284984"/>
            <a:ext cx="4587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555776" y="3573016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499992" y="3645024"/>
            <a:ext cx="4042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60032" y="371703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20072" y="3861048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580112" y="414908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067944" y="3645024"/>
            <a:ext cx="399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563888" y="3717032"/>
            <a:ext cx="4283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31840" y="3933056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771800" y="4221088"/>
            <a:ext cx="3658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211960" y="4293096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572000" y="4365104"/>
            <a:ext cx="562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76056" y="4581128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364088" y="4869160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652120" y="5157192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3779912" y="4365104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419872" y="450912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131840" y="4725144"/>
            <a:ext cx="460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843808" y="5085184"/>
            <a:ext cx="3850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499992" y="5013176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860032" y="5229200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148064" y="5589240"/>
            <a:ext cx="442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995936" y="5013176"/>
            <a:ext cx="5501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ы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563888" y="5157192"/>
            <a:ext cx="4651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203848" y="5517232"/>
            <a:ext cx="4283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МДОУ Детский сад 66 - Мобильные игры: скачай и развлекай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7624" y="1484784"/>
            <a:ext cx="54726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До свиданья, мальчики!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До свиданья, девочки!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Говорю всем: «До свиданья!»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Всем спасибо за старанье!</a:t>
            </a:r>
            <a:endParaRPr lang="ru-RU" sz="32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5" name="Picture 2" descr="C:\Users\Наталья\Downloads\377125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89040"/>
            <a:ext cx="2759588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220</Words>
  <Application>Microsoft Office PowerPoint</Application>
  <PresentationFormat>Экран (4:3)</PresentationFormat>
  <Paragraphs>149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30</cp:revision>
  <dcterms:created xsi:type="dcterms:W3CDTF">2017-02-12T07:58:02Z</dcterms:created>
  <dcterms:modified xsi:type="dcterms:W3CDTF">2017-02-12T10:28:57Z</dcterms:modified>
</cp:coreProperties>
</file>