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4" r:id="rId2"/>
    <p:sldId id="266" r:id="rId3"/>
    <p:sldId id="256" r:id="rId4"/>
    <p:sldId id="262" r:id="rId5"/>
    <p:sldId id="258" r:id="rId6"/>
    <p:sldId id="259" r:id="rId7"/>
    <p:sldId id="261" r:id="rId8"/>
    <p:sldId id="263" r:id="rId9"/>
    <p:sldId id="265" r:id="rId10"/>
    <p:sldId id="267" r:id="rId11"/>
    <p:sldId id="257" r:id="rId12"/>
    <p:sldId id="264" r:id="rId13"/>
    <p:sldId id="260" r:id="rId14"/>
    <p:sldId id="273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1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памятник «Славным сынам России»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воспитатель МКДОУ </a:t>
            </a:r>
            <a:r>
              <a:rPr lang="ru-RU" dirty="0" err="1" smtClean="0"/>
              <a:t>Краснозерский</a:t>
            </a:r>
            <a:r>
              <a:rPr lang="ru-RU" dirty="0" smtClean="0"/>
              <a:t> детский сад №4 Синенко Анна Евгеньевна.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g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Памятник «Славным сынам России»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И наших земляков коснулись эти страшные войны. В память о погибших, в р.п. Краснозерское был открыт памятник «Славным сынам России».</a:t>
            </a:r>
            <a:endParaRPr lang="ru-RU" sz="1800" dirty="0"/>
          </a:p>
        </p:txBody>
      </p:sp>
      <p:pic>
        <p:nvPicPr>
          <p:cNvPr id="5" name="Рисунок 4" descr="C:\Users\User\Downloads\800px-Славным_сынам_России.JPG"/>
          <p:cNvPicPr>
            <a:picLocks noGrp="1"/>
          </p:cNvPicPr>
          <p:nvPr>
            <p:ph type="pic" idx="1"/>
          </p:nvPr>
        </p:nvPicPr>
        <p:blipFill>
          <a:blip r:embed="rId2"/>
          <a:srcRect t="16071" b="1607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0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Славным сынам России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 1 сентября 2003 года. Он посвящён воинам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краснозерцам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погибшим в Афганистане и Чечне. Находится памятник в маленьком сквере рядом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художественно-краеведческим музеем. На его плите высечены имена: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Алексеева А.Н.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Красникова В.В.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Антонова Э.А.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Бердюгина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Крейсман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Курохта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Смашных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Степанова А.В.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улицах рабочего посёлка установлены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памятные знаки: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Коробейникову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В.В. Красникову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Панарину М.П.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"/>
              <a:tabLst>
                <a:tab pos="914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Швадленка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Users\User\Desktop\slide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6725" y="-347663"/>
            <a:ext cx="10077450" cy="755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slide_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slide_3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i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mg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</TotalTime>
  <Words>56</Words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Презентация памятник «Славным сынам России»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Памятник «Славным сынам России»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5</cp:revision>
  <dcterms:created xsi:type="dcterms:W3CDTF">2018-01-04T14:48:40Z</dcterms:created>
  <dcterms:modified xsi:type="dcterms:W3CDTF">2018-01-04T15:28:13Z</dcterms:modified>
</cp:coreProperties>
</file>