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7" r:id="rId2"/>
    <p:sldId id="256" r:id="rId3"/>
    <p:sldId id="291" r:id="rId4"/>
    <p:sldId id="257" r:id="rId5"/>
    <p:sldId id="258" r:id="rId6"/>
    <p:sldId id="259" r:id="rId7"/>
    <p:sldId id="267" r:id="rId8"/>
    <p:sldId id="268" r:id="rId9"/>
    <p:sldId id="269" r:id="rId10"/>
    <p:sldId id="270" r:id="rId11"/>
    <p:sldId id="275" r:id="rId12"/>
    <p:sldId id="277" r:id="rId13"/>
    <p:sldId id="276" r:id="rId14"/>
    <p:sldId id="279" r:id="rId15"/>
    <p:sldId id="260" r:id="rId16"/>
    <p:sldId id="261" r:id="rId17"/>
    <p:sldId id="263" r:id="rId18"/>
    <p:sldId id="265" r:id="rId19"/>
    <p:sldId id="284" r:id="rId20"/>
    <p:sldId id="294" r:id="rId21"/>
    <p:sldId id="296" r:id="rId22"/>
    <p:sldId id="295" r:id="rId23"/>
    <p:sldId id="29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5EAF14-4856-40DF-9C91-22AD693F834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21A0CD-CB46-4C32-92E6-47CEBDC948F5}">
      <dgm:prSet/>
      <dgm:spPr/>
      <dgm:t>
        <a:bodyPr/>
        <a:lstStyle/>
        <a:p>
          <a:r>
            <a:rPr lang="ru-RU" dirty="0"/>
            <a:t>Преподавателя государственного бюджетного профессионального образовательного  </a:t>
          </a:r>
          <a:br>
            <a:rPr lang="ru-RU" dirty="0"/>
          </a:br>
          <a:r>
            <a:rPr lang="ru-RU" dirty="0"/>
            <a:t>учреждения Иркутской области </a:t>
          </a:r>
          <a:br>
            <a:rPr lang="ru-RU" dirty="0"/>
          </a:br>
          <a:r>
            <a:rPr lang="ru-RU" dirty="0"/>
            <a:t>«</a:t>
          </a:r>
          <a:r>
            <a:rPr lang="ru-RU" dirty="0" err="1"/>
            <a:t>Ульканского</a:t>
          </a:r>
          <a:r>
            <a:rPr lang="ru-RU" dirty="0"/>
            <a:t> межотраслевого техникума»</a:t>
          </a:r>
        </a:p>
      </dgm:t>
    </dgm:pt>
    <dgm:pt modelId="{90EBB2DF-D7EB-453C-867F-1328A0A7CD31}" type="parTrans" cxnId="{F39B2C53-CA6B-464B-82DA-A4A7CC9A8F2F}">
      <dgm:prSet/>
      <dgm:spPr/>
      <dgm:t>
        <a:bodyPr/>
        <a:lstStyle/>
        <a:p>
          <a:endParaRPr lang="ru-RU"/>
        </a:p>
      </dgm:t>
    </dgm:pt>
    <dgm:pt modelId="{B40C2F80-0417-43E4-85EF-9DF4ED1FA710}" type="sibTrans" cxnId="{F39B2C53-CA6B-464B-82DA-A4A7CC9A8F2F}">
      <dgm:prSet/>
      <dgm:spPr/>
      <dgm:t>
        <a:bodyPr/>
        <a:lstStyle/>
        <a:p>
          <a:endParaRPr lang="ru-RU"/>
        </a:p>
      </dgm:t>
    </dgm:pt>
    <dgm:pt modelId="{8BAE4FE0-F583-4F9D-B7FC-54229E63CD50}">
      <dgm:prSet custT="1"/>
      <dgm:spPr/>
      <dgm:t>
        <a:bodyPr/>
        <a:lstStyle/>
        <a:p>
          <a:r>
            <a:rPr lang="ru-RU" sz="2000" b="1" dirty="0" err="1"/>
            <a:t>Ковандиной</a:t>
          </a:r>
          <a:r>
            <a:rPr lang="ru-RU" sz="2000" b="1" dirty="0"/>
            <a:t> Е.М. преподавателя математики</a:t>
          </a:r>
          <a:br>
            <a:rPr lang="ru-RU" sz="2000" b="1" dirty="0"/>
          </a:br>
          <a:endParaRPr lang="ru-RU" sz="2000" b="1" dirty="0"/>
        </a:p>
      </dgm:t>
    </dgm:pt>
    <dgm:pt modelId="{44787A54-3A36-42AE-9D75-09949F8BB081}" type="parTrans" cxnId="{51A55809-170C-49AE-8D0F-D4FB0DD9B984}">
      <dgm:prSet/>
      <dgm:spPr/>
      <dgm:t>
        <a:bodyPr/>
        <a:lstStyle/>
        <a:p>
          <a:endParaRPr lang="ru-RU"/>
        </a:p>
      </dgm:t>
    </dgm:pt>
    <dgm:pt modelId="{CD358063-7A7D-488C-B4F3-C07AA42C06CF}" type="sibTrans" cxnId="{51A55809-170C-49AE-8D0F-D4FB0DD9B984}">
      <dgm:prSet/>
      <dgm:spPr/>
      <dgm:t>
        <a:bodyPr/>
        <a:lstStyle/>
        <a:p>
          <a:endParaRPr lang="ru-RU"/>
        </a:p>
      </dgm:t>
    </dgm:pt>
    <dgm:pt modelId="{E525087F-EC5F-48D7-BBF3-679FA9223181}" type="pres">
      <dgm:prSet presAssocID="{785EAF14-4856-40DF-9C91-22AD693F8342}" presName="compositeShape" presStyleCnt="0">
        <dgm:presLayoutVars>
          <dgm:chMax val="7"/>
          <dgm:dir/>
          <dgm:resizeHandles val="exact"/>
        </dgm:presLayoutVars>
      </dgm:prSet>
      <dgm:spPr/>
    </dgm:pt>
    <dgm:pt modelId="{6425E7DD-F982-48B0-A5A0-CBB68EAF9275}" type="pres">
      <dgm:prSet presAssocID="{8821A0CD-CB46-4C32-92E6-47CEBDC948F5}" presName="circ1" presStyleLbl="vennNode1" presStyleIdx="0" presStyleCnt="2" custScaleX="185398" custLinFactNeighborX="-45505" custLinFactNeighborY="-1894"/>
      <dgm:spPr/>
    </dgm:pt>
    <dgm:pt modelId="{B3734D95-7B76-450E-BCC6-F0CE07ECB7D1}" type="pres">
      <dgm:prSet presAssocID="{8821A0CD-CB46-4C32-92E6-47CEBDC948F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4ED65A2-F6D3-4039-B890-CC55C00B2708}" type="pres">
      <dgm:prSet presAssocID="{8BAE4FE0-F583-4F9D-B7FC-54229E63CD50}" presName="circ2" presStyleLbl="vennNode1" presStyleIdx="1" presStyleCnt="2" custScaleY="100547" custLinFactNeighborX="-13172" custLinFactNeighborY="55627"/>
      <dgm:spPr/>
    </dgm:pt>
    <dgm:pt modelId="{4831021B-B64D-4033-AA2D-174DB71932C3}" type="pres">
      <dgm:prSet presAssocID="{8BAE4FE0-F583-4F9D-B7FC-54229E63CD5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1A55809-170C-49AE-8D0F-D4FB0DD9B984}" srcId="{785EAF14-4856-40DF-9C91-22AD693F8342}" destId="{8BAE4FE0-F583-4F9D-B7FC-54229E63CD50}" srcOrd="1" destOrd="0" parTransId="{44787A54-3A36-42AE-9D75-09949F8BB081}" sibTransId="{CD358063-7A7D-488C-B4F3-C07AA42C06CF}"/>
    <dgm:cxn modelId="{3D401026-64CA-4921-88BF-ACAEB3364B2A}" type="presOf" srcId="{8BAE4FE0-F583-4F9D-B7FC-54229E63CD50}" destId="{D4ED65A2-F6D3-4039-B890-CC55C00B2708}" srcOrd="0" destOrd="0" presId="urn:microsoft.com/office/officeart/2005/8/layout/venn1"/>
    <dgm:cxn modelId="{D38FEC49-F2F0-403C-8C9F-2EFF0CD978FB}" type="presOf" srcId="{8821A0CD-CB46-4C32-92E6-47CEBDC948F5}" destId="{6425E7DD-F982-48B0-A5A0-CBB68EAF9275}" srcOrd="0" destOrd="0" presId="urn:microsoft.com/office/officeart/2005/8/layout/venn1"/>
    <dgm:cxn modelId="{F39B2C53-CA6B-464B-82DA-A4A7CC9A8F2F}" srcId="{785EAF14-4856-40DF-9C91-22AD693F8342}" destId="{8821A0CD-CB46-4C32-92E6-47CEBDC948F5}" srcOrd="0" destOrd="0" parTransId="{90EBB2DF-D7EB-453C-867F-1328A0A7CD31}" sibTransId="{B40C2F80-0417-43E4-85EF-9DF4ED1FA710}"/>
    <dgm:cxn modelId="{D0CB1986-DC13-48FD-81F7-A37CFCCD0ADE}" type="presOf" srcId="{8821A0CD-CB46-4C32-92E6-47CEBDC948F5}" destId="{B3734D95-7B76-450E-BCC6-F0CE07ECB7D1}" srcOrd="1" destOrd="0" presId="urn:microsoft.com/office/officeart/2005/8/layout/venn1"/>
    <dgm:cxn modelId="{2561C7A5-C7AA-45DF-AC99-856513261846}" type="presOf" srcId="{8BAE4FE0-F583-4F9D-B7FC-54229E63CD50}" destId="{4831021B-B64D-4033-AA2D-174DB71932C3}" srcOrd="1" destOrd="0" presId="urn:microsoft.com/office/officeart/2005/8/layout/venn1"/>
    <dgm:cxn modelId="{AFD809C1-3B52-4AFA-9068-A0DF1514D26F}" type="presOf" srcId="{785EAF14-4856-40DF-9C91-22AD693F8342}" destId="{E525087F-EC5F-48D7-BBF3-679FA9223181}" srcOrd="0" destOrd="0" presId="urn:microsoft.com/office/officeart/2005/8/layout/venn1"/>
    <dgm:cxn modelId="{AFB71AE5-43C1-4443-A409-BDE6CC085C52}" type="presParOf" srcId="{E525087F-EC5F-48D7-BBF3-679FA9223181}" destId="{6425E7DD-F982-48B0-A5A0-CBB68EAF9275}" srcOrd="0" destOrd="0" presId="urn:microsoft.com/office/officeart/2005/8/layout/venn1"/>
    <dgm:cxn modelId="{34BA8F5B-39B2-4127-997B-850507A17776}" type="presParOf" srcId="{E525087F-EC5F-48D7-BBF3-679FA9223181}" destId="{B3734D95-7B76-450E-BCC6-F0CE07ECB7D1}" srcOrd="1" destOrd="0" presId="urn:microsoft.com/office/officeart/2005/8/layout/venn1"/>
    <dgm:cxn modelId="{A9456690-DBE1-4D4C-AF5D-CCBA9639690D}" type="presParOf" srcId="{E525087F-EC5F-48D7-BBF3-679FA9223181}" destId="{D4ED65A2-F6D3-4039-B890-CC55C00B2708}" srcOrd="2" destOrd="0" presId="urn:microsoft.com/office/officeart/2005/8/layout/venn1"/>
    <dgm:cxn modelId="{01C6E0AB-8C4A-460E-AFA7-4D5F3E1C08EA}" type="presParOf" srcId="{E525087F-EC5F-48D7-BBF3-679FA9223181}" destId="{4831021B-B64D-4033-AA2D-174DB71932C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02118E-1D4B-4FF7-A152-52E7458A2C2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98E80-8783-43F3-81DF-CE9A38E5EA38}">
      <dgm:prSet/>
      <dgm:spPr/>
      <dgm:t>
        <a:bodyPr/>
        <a:lstStyle/>
        <a:p>
          <a:r>
            <a:rPr lang="ru-RU" dirty="0"/>
            <a:t>повысить познавательную деятельность обучающихся через использование ИКТ на уроках математики.</a:t>
          </a:r>
        </a:p>
      </dgm:t>
    </dgm:pt>
    <dgm:pt modelId="{058AAC5A-8FCE-4622-B572-5E355C2C477D}" type="parTrans" cxnId="{1275E965-2CEB-453E-91C7-43CD89F376C9}">
      <dgm:prSet/>
      <dgm:spPr/>
      <dgm:t>
        <a:bodyPr/>
        <a:lstStyle/>
        <a:p>
          <a:endParaRPr lang="ru-RU"/>
        </a:p>
      </dgm:t>
    </dgm:pt>
    <dgm:pt modelId="{BB927699-543D-4E23-B2D0-E65EDDE0E3AF}" type="sibTrans" cxnId="{1275E965-2CEB-453E-91C7-43CD89F376C9}">
      <dgm:prSet/>
      <dgm:spPr/>
      <dgm:t>
        <a:bodyPr/>
        <a:lstStyle/>
        <a:p>
          <a:endParaRPr lang="ru-RU"/>
        </a:p>
      </dgm:t>
    </dgm:pt>
    <dgm:pt modelId="{4A125104-6C62-420C-92F4-348FEE95385C}" type="pres">
      <dgm:prSet presAssocID="{4002118E-1D4B-4FF7-A152-52E7458A2C2E}" presName="compositeShape" presStyleCnt="0">
        <dgm:presLayoutVars>
          <dgm:chMax val="7"/>
          <dgm:dir/>
          <dgm:resizeHandles val="exact"/>
        </dgm:presLayoutVars>
      </dgm:prSet>
      <dgm:spPr/>
    </dgm:pt>
    <dgm:pt modelId="{7C03F1CA-F416-423F-97BC-B33F95D9B9EF}" type="pres">
      <dgm:prSet presAssocID="{D6A98E80-8783-43F3-81DF-CE9A38E5EA38}" presName="circ1TxSh" presStyleLbl="vennNode1" presStyleIdx="0" presStyleCnt="1" custScaleX="180035"/>
      <dgm:spPr/>
    </dgm:pt>
  </dgm:ptLst>
  <dgm:cxnLst>
    <dgm:cxn modelId="{F77AF636-4730-463C-87A1-18597D0E611C}" type="presOf" srcId="{D6A98E80-8783-43F3-81DF-CE9A38E5EA38}" destId="{7C03F1CA-F416-423F-97BC-B33F95D9B9EF}" srcOrd="0" destOrd="0" presId="urn:microsoft.com/office/officeart/2005/8/layout/venn1"/>
    <dgm:cxn modelId="{1275E965-2CEB-453E-91C7-43CD89F376C9}" srcId="{4002118E-1D4B-4FF7-A152-52E7458A2C2E}" destId="{D6A98E80-8783-43F3-81DF-CE9A38E5EA38}" srcOrd="0" destOrd="0" parTransId="{058AAC5A-8FCE-4622-B572-5E355C2C477D}" sibTransId="{BB927699-543D-4E23-B2D0-E65EDDE0E3AF}"/>
    <dgm:cxn modelId="{39D610F9-661E-400F-9ECE-9F4E945B7A8C}" type="presOf" srcId="{4002118E-1D4B-4FF7-A152-52E7458A2C2E}" destId="{4A125104-6C62-420C-92F4-348FEE95385C}" srcOrd="0" destOrd="0" presId="urn:microsoft.com/office/officeart/2005/8/layout/venn1"/>
    <dgm:cxn modelId="{FF96692B-D5E4-41CF-827B-537EDB3C70A6}" type="presParOf" srcId="{4A125104-6C62-420C-92F4-348FEE95385C}" destId="{7C03F1CA-F416-423F-97BC-B33F95D9B9E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B8F532-C963-4C0E-BB47-CD5CB9DCA43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FC82FC-9A5E-41E9-9CE7-36EE5B217B28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продолжить работу над повышением научно-теоретического уровня в области теории методики преподавания математики;</a:t>
          </a:r>
        </a:p>
      </dgm:t>
    </dgm:pt>
    <dgm:pt modelId="{482885C1-0E25-42B8-A3D0-EBD52FEB4B13}" type="parTrans" cxnId="{E59DA949-C43E-4E61-8505-7FD93F7B2E41}">
      <dgm:prSet/>
      <dgm:spPr/>
      <dgm:t>
        <a:bodyPr/>
        <a:lstStyle/>
        <a:p>
          <a:endParaRPr lang="ru-RU"/>
        </a:p>
      </dgm:t>
    </dgm:pt>
    <dgm:pt modelId="{9355C341-F117-48D2-9F63-1A0988D84304}" type="sibTrans" cxnId="{E59DA949-C43E-4E61-8505-7FD93F7B2E41}">
      <dgm:prSet/>
      <dgm:spPr/>
      <dgm:t>
        <a:bodyPr/>
        <a:lstStyle/>
        <a:p>
          <a:endParaRPr lang="ru-RU"/>
        </a:p>
      </dgm:t>
    </dgm:pt>
    <dgm:pt modelId="{1674C25B-B231-46CF-A0EF-6421199CD489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создать условия для более успешного восприятия учебного материала;</a:t>
          </a:r>
        </a:p>
      </dgm:t>
    </dgm:pt>
    <dgm:pt modelId="{AAD42F49-4A92-4676-884D-65ED01659EC1}" type="parTrans" cxnId="{DCFF489B-AC48-43CC-804E-4A5E0A2A0E2F}">
      <dgm:prSet/>
      <dgm:spPr/>
      <dgm:t>
        <a:bodyPr/>
        <a:lstStyle/>
        <a:p>
          <a:endParaRPr lang="ru-RU"/>
        </a:p>
      </dgm:t>
    </dgm:pt>
    <dgm:pt modelId="{E2FF6EC5-E44B-43AE-9205-FD46B5140302}" type="sibTrans" cxnId="{DCFF489B-AC48-43CC-804E-4A5E0A2A0E2F}">
      <dgm:prSet/>
      <dgm:spPr/>
      <dgm:t>
        <a:bodyPr/>
        <a:lstStyle/>
        <a:p>
          <a:endParaRPr lang="ru-RU"/>
        </a:p>
      </dgm:t>
    </dgm:pt>
    <dgm:pt modelId="{447D5A86-8C32-425D-B235-9AA8AC9CB392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разработать и внедрить в практику образовательной деятельности методические материалы по математике с применением ИКТ;</a:t>
          </a:r>
        </a:p>
      </dgm:t>
    </dgm:pt>
    <dgm:pt modelId="{6AC555B8-E2FD-4ED9-97D0-79D0B0653315}" type="parTrans" cxnId="{87C6E025-B23E-4C7C-B9A7-0327AB224309}">
      <dgm:prSet/>
      <dgm:spPr/>
      <dgm:t>
        <a:bodyPr/>
        <a:lstStyle/>
        <a:p>
          <a:endParaRPr lang="ru-RU"/>
        </a:p>
      </dgm:t>
    </dgm:pt>
    <dgm:pt modelId="{5564FBEC-9EFB-4A4A-B6E4-594467E69A14}" type="sibTrans" cxnId="{87C6E025-B23E-4C7C-B9A7-0327AB224309}">
      <dgm:prSet/>
      <dgm:spPr/>
      <dgm:t>
        <a:bodyPr/>
        <a:lstStyle/>
        <a:p>
          <a:endParaRPr lang="ru-RU"/>
        </a:p>
      </dgm:t>
    </dgm:pt>
    <dgm:pt modelId="{D3D40C12-44CE-4290-9220-1D0F0F1EDD80}" type="pres">
      <dgm:prSet presAssocID="{B6B8F532-C963-4C0E-BB47-CD5CB9DCA43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39348E4-226E-4B5E-BE28-2C1DE7E287E8}" type="pres">
      <dgm:prSet presAssocID="{E8FC82FC-9A5E-41E9-9CE7-36EE5B217B28}" presName="horFlow" presStyleCnt="0"/>
      <dgm:spPr/>
    </dgm:pt>
    <dgm:pt modelId="{D8A50660-6BA6-4170-9D41-9D61E9E2479C}" type="pres">
      <dgm:prSet presAssocID="{E8FC82FC-9A5E-41E9-9CE7-36EE5B217B28}" presName="bigChev" presStyleLbl="node1" presStyleIdx="0" presStyleCnt="3" custScaleX="163690"/>
      <dgm:spPr/>
    </dgm:pt>
    <dgm:pt modelId="{64E109CB-C9E2-4620-B951-698173757FAE}" type="pres">
      <dgm:prSet presAssocID="{E8FC82FC-9A5E-41E9-9CE7-36EE5B217B28}" presName="vSp" presStyleCnt="0"/>
      <dgm:spPr/>
    </dgm:pt>
    <dgm:pt modelId="{2BE8903F-3DAB-4EBB-9F60-D7DC73FFD60F}" type="pres">
      <dgm:prSet presAssocID="{1674C25B-B231-46CF-A0EF-6421199CD489}" presName="horFlow" presStyleCnt="0"/>
      <dgm:spPr/>
    </dgm:pt>
    <dgm:pt modelId="{A300C054-F727-4619-BC8D-4E7993969E5C}" type="pres">
      <dgm:prSet presAssocID="{1674C25B-B231-46CF-A0EF-6421199CD489}" presName="bigChev" presStyleLbl="node1" presStyleIdx="1" presStyleCnt="3"/>
      <dgm:spPr/>
    </dgm:pt>
    <dgm:pt modelId="{585774CD-C362-41CB-A2CB-E84B3556C0F6}" type="pres">
      <dgm:prSet presAssocID="{1674C25B-B231-46CF-A0EF-6421199CD489}" presName="vSp" presStyleCnt="0"/>
      <dgm:spPr/>
    </dgm:pt>
    <dgm:pt modelId="{9E964F03-4D91-4466-9845-DBC3AD827ADC}" type="pres">
      <dgm:prSet presAssocID="{447D5A86-8C32-425D-B235-9AA8AC9CB392}" presName="horFlow" presStyleCnt="0"/>
      <dgm:spPr/>
    </dgm:pt>
    <dgm:pt modelId="{6703C7A5-1603-4F77-B5BC-05826421C32E}" type="pres">
      <dgm:prSet presAssocID="{447D5A86-8C32-425D-B235-9AA8AC9CB392}" presName="bigChev" presStyleLbl="node1" presStyleIdx="2" presStyleCnt="3" custScaleX="179996"/>
      <dgm:spPr/>
    </dgm:pt>
  </dgm:ptLst>
  <dgm:cxnLst>
    <dgm:cxn modelId="{3096BE1F-2936-453A-A71E-AA3CBF8937D4}" type="presOf" srcId="{B6B8F532-C963-4C0E-BB47-CD5CB9DCA43A}" destId="{D3D40C12-44CE-4290-9220-1D0F0F1EDD80}" srcOrd="0" destOrd="0" presId="urn:microsoft.com/office/officeart/2005/8/layout/lProcess3"/>
    <dgm:cxn modelId="{87C6E025-B23E-4C7C-B9A7-0327AB224309}" srcId="{B6B8F532-C963-4C0E-BB47-CD5CB9DCA43A}" destId="{447D5A86-8C32-425D-B235-9AA8AC9CB392}" srcOrd="2" destOrd="0" parTransId="{6AC555B8-E2FD-4ED9-97D0-79D0B0653315}" sibTransId="{5564FBEC-9EFB-4A4A-B6E4-594467E69A14}"/>
    <dgm:cxn modelId="{E59DA949-C43E-4E61-8505-7FD93F7B2E41}" srcId="{B6B8F532-C963-4C0E-BB47-CD5CB9DCA43A}" destId="{E8FC82FC-9A5E-41E9-9CE7-36EE5B217B28}" srcOrd="0" destOrd="0" parTransId="{482885C1-0E25-42B8-A3D0-EBD52FEB4B13}" sibTransId="{9355C341-F117-48D2-9F63-1A0988D84304}"/>
    <dgm:cxn modelId="{B7A39B54-9ECC-4A19-BDFD-6BD925D35962}" type="presOf" srcId="{1674C25B-B231-46CF-A0EF-6421199CD489}" destId="{A300C054-F727-4619-BC8D-4E7993969E5C}" srcOrd="0" destOrd="0" presId="urn:microsoft.com/office/officeart/2005/8/layout/lProcess3"/>
    <dgm:cxn modelId="{7A2BAB80-7F45-42BB-95C4-9CA3A0F96A63}" type="presOf" srcId="{447D5A86-8C32-425D-B235-9AA8AC9CB392}" destId="{6703C7A5-1603-4F77-B5BC-05826421C32E}" srcOrd="0" destOrd="0" presId="urn:microsoft.com/office/officeart/2005/8/layout/lProcess3"/>
    <dgm:cxn modelId="{DCFF489B-AC48-43CC-804E-4A5E0A2A0E2F}" srcId="{B6B8F532-C963-4C0E-BB47-CD5CB9DCA43A}" destId="{1674C25B-B231-46CF-A0EF-6421199CD489}" srcOrd="1" destOrd="0" parTransId="{AAD42F49-4A92-4676-884D-65ED01659EC1}" sibTransId="{E2FF6EC5-E44B-43AE-9205-FD46B5140302}"/>
    <dgm:cxn modelId="{41C8DAEE-060F-4009-827B-3D766F3A490F}" type="presOf" srcId="{E8FC82FC-9A5E-41E9-9CE7-36EE5B217B28}" destId="{D8A50660-6BA6-4170-9D41-9D61E9E2479C}" srcOrd="0" destOrd="0" presId="urn:microsoft.com/office/officeart/2005/8/layout/lProcess3"/>
    <dgm:cxn modelId="{C90AC79A-B32F-4967-97D9-E608DD164237}" type="presParOf" srcId="{D3D40C12-44CE-4290-9220-1D0F0F1EDD80}" destId="{C39348E4-226E-4B5E-BE28-2C1DE7E287E8}" srcOrd="0" destOrd="0" presId="urn:microsoft.com/office/officeart/2005/8/layout/lProcess3"/>
    <dgm:cxn modelId="{E50CE9F5-983A-43F4-90C9-54A73609AE70}" type="presParOf" srcId="{C39348E4-226E-4B5E-BE28-2C1DE7E287E8}" destId="{D8A50660-6BA6-4170-9D41-9D61E9E2479C}" srcOrd="0" destOrd="0" presId="urn:microsoft.com/office/officeart/2005/8/layout/lProcess3"/>
    <dgm:cxn modelId="{F0743AC4-E3AB-44AC-93FD-30F58BB98954}" type="presParOf" srcId="{D3D40C12-44CE-4290-9220-1D0F0F1EDD80}" destId="{64E109CB-C9E2-4620-B951-698173757FAE}" srcOrd="1" destOrd="0" presId="urn:microsoft.com/office/officeart/2005/8/layout/lProcess3"/>
    <dgm:cxn modelId="{1CC04FC2-039F-426B-B3E8-1BBF1B0F66BD}" type="presParOf" srcId="{D3D40C12-44CE-4290-9220-1D0F0F1EDD80}" destId="{2BE8903F-3DAB-4EBB-9F60-D7DC73FFD60F}" srcOrd="2" destOrd="0" presId="urn:microsoft.com/office/officeart/2005/8/layout/lProcess3"/>
    <dgm:cxn modelId="{97507849-F6FE-4DAE-B061-1F78ACDE9149}" type="presParOf" srcId="{2BE8903F-3DAB-4EBB-9F60-D7DC73FFD60F}" destId="{A300C054-F727-4619-BC8D-4E7993969E5C}" srcOrd="0" destOrd="0" presId="urn:microsoft.com/office/officeart/2005/8/layout/lProcess3"/>
    <dgm:cxn modelId="{A0F05960-2B48-47F3-8B13-5AB67272D6E9}" type="presParOf" srcId="{D3D40C12-44CE-4290-9220-1D0F0F1EDD80}" destId="{585774CD-C362-41CB-A2CB-E84B3556C0F6}" srcOrd="3" destOrd="0" presId="urn:microsoft.com/office/officeart/2005/8/layout/lProcess3"/>
    <dgm:cxn modelId="{0913AA96-11BF-4A2D-8991-325DD68FFB78}" type="presParOf" srcId="{D3D40C12-44CE-4290-9220-1D0F0F1EDD80}" destId="{9E964F03-4D91-4466-9845-DBC3AD827ADC}" srcOrd="4" destOrd="0" presId="urn:microsoft.com/office/officeart/2005/8/layout/lProcess3"/>
    <dgm:cxn modelId="{46CA33A4-B09F-4122-BE50-604604DE33E4}" type="presParOf" srcId="{9E964F03-4D91-4466-9845-DBC3AD827ADC}" destId="{6703C7A5-1603-4F77-B5BC-05826421C32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902F49-A571-4BB3-B01E-C5CB5BA63DE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360077-9B90-49D6-B1BC-37558B4FE933}">
      <dgm:prSet custT="1"/>
      <dgm:spPr/>
      <dgm:t>
        <a:bodyPr/>
        <a:lstStyle/>
        <a:p>
          <a:r>
            <a:rPr lang="ru-RU" sz="1800" dirty="0"/>
            <a:t>создание презентаций к урокам;</a:t>
          </a:r>
        </a:p>
      </dgm:t>
    </dgm:pt>
    <dgm:pt modelId="{DF4D2B64-F55A-429A-966A-71034C6BF9EC}" type="parTrans" cxnId="{0A9922E5-B5FC-4454-8E69-7DA02E28A03E}">
      <dgm:prSet/>
      <dgm:spPr/>
      <dgm:t>
        <a:bodyPr/>
        <a:lstStyle/>
        <a:p>
          <a:endParaRPr lang="ru-RU"/>
        </a:p>
      </dgm:t>
    </dgm:pt>
    <dgm:pt modelId="{27C66297-724E-40E9-9E53-4C025225500A}" type="sibTrans" cxnId="{0A9922E5-B5FC-4454-8E69-7DA02E28A03E}">
      <dgm:prSet/>
      <dgm:spPr/>
      <dgm:t>
        <a:bodyPr/>
        <a:lstStyle/>
        <a:p>
          <a:endParaRPr lang="ru-RU"/>
        </a:p>
      </dgm:t>
    </dgm:pt>
    <dgm:pt modelId="{3A8BD79A-D557-416A-800B-F71A8BC2D025}">
      <dgm:prSet custT="1"/>
      <dgm:spPr/>
      <dgm:t>
        <a:bodyPr/>
        <a:lstStyle/>
        <a:p>
          <a:r>
            <a:rPr lang="ru-RU" sz="1800" dirty="0"/>
            <a:t>работа с ресурсами Интернет;</a:t>
          </a:r>
        </a:p>
      </dgm:t>
    </dgm:pt>
    <dgm:pt modelId="{5319327B-494E-4A4B-BA6F-6F8AFBD54F74}" type="parTrans" cxnId="{534C34CB-8B70-450F-83D9-25B7CDD5533F}">
      <dgm:prSet/>
      <dgm:spPr/>
      <dgm:t>
        <a:bodyPr/>
        <a:lstStyle/>
        <a:p>
          <a:endParaRPr lang="ru-RU"/>
        </a:p>
      </dgm:t>
    </dgm:pt>
    <dgm:pt modelId="{F407FCE3-D311-41E5-9760-67799D3036FB}" type="sibTrans" cxnId="{534C34CB-8B70-450F-83D9-25B7CDD5533F}">
      <dgm:prSet/>
      <dgm:spPr/>
      <dgm:t>
        <a:bodyPr/>
        <a:lstStyle/>
        <a:p>
          <a:endParaRPr lang="ru-RU"/>
        </a:p>
      </dgm:t>
    </dgm:pt>
    <dgm:pt modelId="{EFD7D4A8-F064-427C-A81C-7FF22ED03F72}">
      <dgm:prSet custT="1"/>
      <dgm:spPr/>
      <dgm:t>
        <a:bodyPr/>
        <a:lstStyle/>
        <a:p>
          <a:r>
            <a:rPr lang="ru-RU" sz="1800" dirty="0"/>
            <a:t>использование готовых обучающих программ;</a:t>
          </a:r>
        </a:p>
      </dgm:t>
    </dgm:pt>
    <dgm:pt modelId="{FD63ABE6-9F88-4323-86CA-06E014BDDA13}" type="parTrans" cxnId="{9236AD5A-DA68-491C-9681-63C9718BB7A3}">
      <dgm:prSet/>
      <dgm:spPr/>
      <dgm:t>
        <a:bodyPr/>
        <a:lstStyle/>
        <a:p>
          <a:endParaRPr lang="ru-RU"/>
        </a:p>
      </dgm:t>
    </dgm:pt>
    <dgm:pt modelId="{4037398A-BD00-42EA-8236-4B9445F0AA20}" type="sibTrans" cxnId="{9236AD5A-DA68-491C-9681-63C9718BB7A3}">
      <dgm:prSet/>
      <dgm:spPr/>
      <dgm:t>
        <a:bodyPr/>
        <a:lstStyle/>
        <a:p>
          <a:endParaRPr lang="ru-RU"/>
        </a:p>
      </dgm:t>
    </dgm:pt>
    <dgm:pt modelId="{E59A48CE-AF52-46F9-BDB7-EC6E1202DD54}" type="pres">
      <dgm:prSet presAssocID="{F7902F49-A571-4BB3-B01E-C5CB5BA63DE4}" presName="compositeShape" presStyleCnt="0">
        <dgm:presLayoutVars>
          <dgm:chMax val="7"/>
          <dgm:dir/>
          <dgm:resizeHandles val="exact"/>
        </dgm:presLayoutVars>
      </dgm:prSet>
      <dgm:spPr/>
    </dgm:pt>
    <dgm:pt modelId="{87BF247C-0018-41E7-BA95-C5076E0DFAE3}" type="pres">
      <dgm:prSet presAssocID="{F8360077-9B90-49D6-B1BC-37558B4FE933}" presName="circ1" presStyleLbl="vennNode1" presStyleIdx="0" presStyleCnt="3" custScaleX="247111" custLinFactNeighborX="0" custLinFactNeighborY="-2145"/>
      <dgm:spPr/>
    </dgm:pt>
    <dgm:pt modelId="{11256816-D8E4-48F5-827E-6AB2F312D896}" type="pres">
      <dgm:prSet presAssocID="{F8360077-9B90-49D6-B1BC-37558B4FE93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D2891EA-F1BC-46B6-A459-5E4351C92966}" type="pres">
      <dgm:prSet presAssocID="{3A8BD79A-D557-416A-800B-F71A8BC2D025}" presName="circ2" presStyleLbl="vennNode1" presStyleIdx="1" presStyleCnt="3" custScaleX="153927" custLinFactNeighborX="51820" custLinFactNeighborY="5600"/>
      <dgm:spPr/>
    </dgm:pt>
    <dgm:pt modelId="{A5B6AA79-7853-4F40-957A-21850B935EC7}" type="pres">
      <dgm:prSet presAssocID="{3A8BD79A-D557-416A-800B-F71A8BC2D0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C1330F6-F400-4A0B-AC83-011CF8C92A8C}" type="pres">
      <dgm:prSet presAssocID="{EFD7D4A8-F064-427C-A81C-7FF22ED03F72}" presName="circ3" presStyleLbl="vennNode1" presStyleIdx="2" presStyleCnt="3" custScaleX="163129" custLinFactNeighborX="-45361" custLinFactNeighborY="-1693"/>
      <dgm:spPr/>
    </dgm:pt>
    <dgm:pt modelId="{A09251E0-690E-477C-AB16-8F8C269C5215}" type="pres">
      <dgm:prSet presAssocID="{EFD7D4A8-F064-427C-A81C-7FF22ED03F7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85F5C27-4B84-4B9B-A95F-77990B6234C0}" type="presOf" srcId="{F7902F49-A571-4BB3-B01E-C5CB5BA63DE4}" destId="{E59A48CE-AF52-46F9-BDB7-EC6E1202DD54}" srcOrd="0" destOrd="0" presId="urn:microsoft.com/office/officeart/2005/8/layout/venn1"/>
    <dgm:cxn modelId="{91FCD82C-07CC-41E7-AC00-C2F8EAD4CF9D}" type="presOf" srcId="{3A8BD79A-D557-416A-800B-F71A8BC2D025}" destId="{A5B6AA79-7853-4F40-957A-21850B935EC7}" srcOrd="1" destOrd="0" presId="urn:microsoft.com/office/officeart/2005/8/layout/venn1"/>
    <dgm:cxn modelId="{02B45641-4D0D-4C21-B86B-83F37D1E0210}" type="presOf" srcId="{EFD7D4A8-F064-427C-A81C-7FF22ED03F72}" destId="{7C1330F6-F400-4A0B-AC83-011CF8C92A8C}" srcOrd="0" destOrd="0" presId="urn:microsoft.com/office/officeart/2005/8/layout/venn1"/>
    <dgm:cxn modelId="{9236AD5A-DA68-491C-9681-63C9718BB7A3}" srcId="{F7902F49-A571-4BB3-B01E-C5CB5BA63DE4}" destId="{EFD7D4A8-F064-427C-A81C-7FF22ED03F72}" srcOrd="2" destOrd="0" parTransId="{FD63ABE6-9F88-4323-86CA-06E014BDDA13}" sibTransId="{4037398A-BD00-42EA-8236-4B9445F0AA20}"/>
    <dgm:cxn modelId="{270FA3A0-3903-4BD9-8960-59ED0FC1D3F2}" type="presOf" srcId="{EFD7D4A8-F064-427C-A81C-7FF22ED03F72}" destId="{A09251E0-690E-477C-AB16-8F8C269C5215}" srcOrd="1" destOrd="0" presId="urn:microsoft.com/office/officeart/2005/8/layout/venn1"/>
    <dgm:cxn modelId="{37B720A7-C783-48B2-81C8-CFCB62CDF32F}" type="presOf" srcId="{F8360077-9B90-49D6-B1BC-37558B4FE933}" destId="{87BF247C-0018-41E7-BA95-C5076E0DFAE3}" srcOrd="0" destOrd="0" presId="urn:microsoft.com/office/officeart/2005/8/layout/venn1"/>
    <dgm:cxn modelId="{534C34CB-8B70-450F-83D9-25B7CDD5533F}" srcId="{F7902F49-A571-4BB3-B01E-C5CB5BA63DE4}" destId="{3A8BD79A-D557-416A-800B-F71A8BC2D025}" srcOrd="1" destOrd="0" parTransId="{5319327B-494E-4A4B-BA6F-6F8AFBD54F74}" sibTransId="{F407FCE3-D311-41E5-9760-67799D3036FB}"/>
    <dgm:cxn modelId="{B2F94DD6-879E-4C69-886F-F1C3A3577CF4}" type="presOf" srcId="{F8360077-9B90-49D6-B1BC-37558B4FE933}" destId="{11256816-D8E4-48F5-827E-6AB2F312D896}" srcOrd="1" destOrd="0" presId="urn:microsoft.com/office/officeart/2005/8/layout/venn1"/>
    <dgm:cxn modelId="{0A9922E5-B5FC-4454-8E69-7DA02E28A03E}" srcId="{F7902F49-A571-4BB3-B01E-C5CB5BA63DE4}" destId="{F8360077-9B90-49D6-B1BC-37558B4FE933}" srcOrd="0" destOrd="0" parTransId="{DF4D2B64-F55A-429A-966A-71034C6BF9EC}" sibTransId="{27C66297-724E-40E9-9E53-4C025225500A}"/>
    <dgm:cxn modelId="{AD2EC1F4-7C2E-4E2D-93F6-3FEE71B6769C}" type="presOf" srcId="{3A8BD79A-D557-416A-800B-F71A8BC2D025}" destId="{3D2891EA-F1BC-46B6-A459-5E4351C92966}" srcOrd="0" destOrd="0" presId="urn:microsoft.com/office/officeart/2005/8/layout/venn1"/>
    <dgm:cxn modelId="{E4088A5F-BB8E-42C2-9C8E-2C03EFE9A543}" type="presParOf" srcId="{E59A48CE-AF52-46F9-BDB7-EC6E1202DD54}" destId="{87BF247C-0018-41E7-BA95-C5076E0DFAE3}" srcOrd="0" destOrd="0" presId="urn:microsoft.com/office/officeart/2005/8/layout/venn1"/>
    <dgm:cxn modelId="{33614003-731A-44C6-A9A1-5F7092446235}" type="presParOf" srcId="{E59A48CE-AF52-46F9-BDB7-EC6E1202DD54}" destId="{11256816-D8E4-48F5-827E-6AB2F312D896}" srcOrd="1" destOrd="0" presId="urn:microsoft.com/office/officeart/2005/8/layout/venn1"/>
    <dgm:cxn modelId="{1E79C289-5584-4D7C-98B0-C72C8178E73F}" type="presParOf" srcId="{E59A48CE-AF52-46F9-BDB7-EC6E1202DD54}" destId="{3D2891EA-F1BC-46B6-A459-5E4351C92966}" srcOrd="2" destOrd="0" presId="urn:microsoft.com/office/officeart/2005/8/layout/venn1"/>
    <dgm:cxn modelId="{316D5F0D-0B8A-4E14-B019-E46DEA754874}" type="presParOf" srcId="{E59A48CE-AF52-46F9-BDB7-EC6E1202DD54}" destId="{A5B6AA79-7853-4F40-957A-21850B935EC7}" srcOrd="3" destOrd="0" presId="urn:microsoft.com/office/officeart/2005/8/layout/venn1"/>
    <dgm:cxn modelId="{732817E9-404F-490E-AA70-A88B78C09238}" type="presParOf" srcId="{E59A48CE-AF52-46F9-BDB7-EC6E1202DD54}" destId="{7C1330F6-F400-4A0B-AC83-011CF8C92A8C}" srcOrd="4" destOrd="0" presId="urn:microsoft.com/office/officeart/2005/8/layout/venn1"/>
    <dgm:cxn modelId="{95171645-08EB-43AE-B69A-0F0543337E64}" type="presParOf" srcId="{E59A48CE-AF52-46F9-BDB7-EC6E1202DD54}" destId="{A09251E0-690E-477C-AB16-8F8C269C521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5C6F03-7925-4F9F-A32D-3C6891F64EE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D0EA99-8B3E-4E8D-B367-9720C6F2A72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При проведении устных упражнений</a:t>
          </a:r>
        </a:p>
      </dgm:t>
    </dgm:pt>
    <dgm:pt modelId="{D623D2BE-D6D8-4ECB-8854-EE1069ACF7ED}" type="parTrans" cxnId="{9FB63973-8783-4255-BCC8-84323EA292B6}">
      <dgm:prSet/>
      <dgm:spPr/>
      <dgm:t>
        <a:bodyPr/>
        <a:lstStyle/>
        <a:p>
          <a:endParaRPr lang="ru-RU"/>
        </a:p>
      </dgm:t>
    </dgm:pt>
    <dgm:pt modelId="{F4911C82-13E8-4C62-82CB-E2DC2B3757CF}" type="sibTrans" cxnId="{9FB63973-8783-4255-BCC8-84323EA292B6}">
      <dgm:prSet/>
      <dgm:spPr/>
      <dgm:t>
        <a:bodyPr/>
        <a:lstStyle/>
        <a:p>
          <a:endParaRPr lang="ru-RU"/>
        </a:p>
      </dgm:t>
    </dgm:pt>
    <dgm:pt modelId="{3EE73E2B-4AE8-4BD2-8905-542AE343EC1D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Дает возможность оперативно предъявлять задания и корректировать результаты их выполнения</a:t>
          </a:r>
        </a:p>
      </dgm:t>
    </dgm:pt>
    <dgm:pt modelId="{3A7504F9-0C85-4F5A-9031-2B7E586B35BB}" type="parTrans" cxnId="{3F49451B-AE84-47AA-901F-6A3D6B0B3771}">
      <dgm:prSet/>
      <dgm:spPr/>
      <dgm:t>
        <a:bodyPr/>
        <a:lstStyle/>
        <a:p>
          <a:endParaRPr lang="ru-RU"/>
        </a:p>
      </dgm:t>
    </dgm:pt>
    <dgm:pt modelId="{FC089776-BBE9-4713-AEA0-17FDBFA75068}" type="sibTrans" cxnId="{3F49451B-AE84-47AA-901F-6A3D6B0B3771}">
      <dgm:prSet/>
      <dgm:spPr/>
      <dgm:t>
        <a:bodyPr/>
        <a:lstStyle/>
        <a:p>
          <a:endParaRPr lang="ru-RU"/>
        </a:p>
      </dgm:t>
    </dgm:pt>
    <dgm:pt modelId="{00A9A0D7-A2B6-423A-994A-A5AC0ACB1EC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Применения анимации позволяет продемонстрировать и правильные ответы для учащихся. </a:t>
          </a:r>
        </a:p>
      </dgm:t>
    </dgm:pt>
    <dgm:pt modelId="{F46737A0-41F1-4473-9393-76EA1500E131}" type="parTrans" cxnId="{6C315DC6-5CE3-45A8-AC81-BCAA2497FCA8}">
      <dgm:prSet/>
      <dgm:spPr/>
      <dgm:t>
        <a:bodyPr/>
        <a:lstStyle/>
        <a:p>
          <a:endParaRPr lang="ru-RU"/>
        </a:p>
      </dgm:t>
    </dgm:pt>
    <dgm:pt modelId="{57AA0F8B-BF7D-4DAE-8FED-A3D9B6077D20}" type="sibTrans" cxnId="{6C315DC6-5CE3-45A8-AC81-BCAA2497FCA8}">
      <dgm:prSet/>
      <dgm:spPr/>
      <dgm:t>
        <a:bodyPr/>
        <a:lstStyle/>
        <a:p>
          <a:endParaRPr lang="ru-RU"/>
        </a:p>
      </dgm:t>
    </dgm:pt>
    <dgm:pt modelId="{709548AA-08AB-43B7-8A9A-02FEF7B85B4E}" type="pres">
      <dgm:prSet presAssocID="{5B5C6F03-7925-4F9F-A32D-3C6891F64EE4}" presName="Name0" presStyleCnt="0">
        <dgm:presLayoutVars>
          <dgm:dir/>
          <dgm:animLvl val="lvl"/>
          <dgm:resizeHandles val="exact"/>
        </dgm:presLayoutVars>
      </dgm:prSet>
      <dgm:spPr/>
    </dgm:pt>
    <dgm:pt modelId="{58D93981-3205-4C13-AA23-41BD8BF1E4D6}" type="pres">
      <dgm:prSet presAssocID="{3BD0EA99-8B3E-4E8D-B367-9720C6F2A723}" presName="linNode" presStyleCnt="0"/>
      <dgm:spPr/>
    </dgm:pt>
    <dgm:pt modelId="{D5F82034-5935-4AE1-BC6A-F3EC391D2433}" type="pres">
      <dgm:prSet presAssocID="{3BD0EA99-8B3E-4E8D-B367-9720C6F2A723}" presName="parentText" presStyleLbl="node1" presStyleIdx="0" presStyleCnt="3" custLinFactNeighborX="-86109" custLinFactNeighborY="-1470">
        <dgm:presLayoutVars>
          <dgm:chMax val="1"/>
          <dgm:bulletEnabled val="1"/>
        </dgm:presLayoutVars>
      </dgm:prSet>
      <dgm:spPr/>
    </dgm:pt>
    <dgm:pt modelId="{9C102AB5-EA11-4C9E-815D-A6D01FE0F156}" type="pres">
      <dgm:prSet presAssocID="{F4911C82-13E8-4C62-82CB-E2DC2B3757CF}" presName="sp" presStyleCnt="0"/>
      <dgm:spPr/>
    </dgm:pt>
    <dgm:pt modelId="{5EE583B2-D0F9-43E1-A7B3-F794C978DFC5}" type="pres">
      <dgm:prSet presAssocID="{3EE73E2B-4AE8-4BD2-8905-542AE343EC1D}" presName="linNode" presStyleCnt="0"/>
      <dgm:spPr/>
    </dgm:pt>
    <dgm:pt modelId="{4B616D03-92A6-46E6-BDF3-554B3ED1BB08}" type="pres">
      <dgm:prSet presAssocID="{3EE73E2B-4AE8-4BD2-8905-542AE343EC1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A0EF083-55D5-40D3-B414-0049B408F0F4}" type="pres">
      <dgm:prSet presAssocID="{FC089776-BBE9-4713-AEA0-17FDBFA75068}" presName="sp" presStyleCnt="0"/>
      <dgm:spPr/>
    </dgm:pt>
    <dgm:pt modelId="{3045196F-2CA9-4EF5-BECB-FF4E4082E3ED}" type="pres">
      <dgm:prSet presAssocID="{00A9A0D7-A2B6-423A-994A-A5AC0ACB1EC3}" presName="linNode" presStyleCnt="0"/>
      <dgm:spPr/>
    </dgm:pt>
    <dgm:pt modelId="{FAC5452B-5AEC-40C9-BFBE-C71DAD67AF20}" type="pres">
      <dgm:prSet presAssocID="{00A9A0D7-A2B6-423A-994A-A5AC0ACB1EC3}" presName="parentText" presStyleLbl="node1" presStyleIdx="2" presStyleCnt="3" custLinFactNeighborX="88888" custLinFactNeighborY="4162">
        <dgm:presLayoutVars>
          <dgm:chMax val="1"/>
          <dgm:bulletEnabled val="1"/>
        </dgm:presLayoutVars>
      </dgm:prSet>
      <dgm:spPr/>
    </dgm:pt>
  </dgm:ptLst>
  <dgm:cxnLst>
    <dgm:cxn modelId="{3F49451B-AE84-47AA-901F-6A3D6B0B3771}" srcId="{5B5C6F03-7925-4F9F-A32D-3C6891F64EE4}" destId="{3EE73E2B-4AE8-4BD2-8905-542AE343EC1D}" srcOrd="1" destOrd="0" parTransId="{3A7504F9-0C85-4F5A-9031-2B7E586B35BB}" sibTransId="{FC089776-BBE9-4713-AEA0-17FDBFA75068}"/>
    <dgm:cxn modelId="{1502C344-F8BB-46D1-9760-0A5AA79673D9}" type="presOf" srcId="{5B5C6F03-7925-4F9F-A32D-3C6891F64EE4}" destId="{709548AA-08AB-43B7-8A9A-02FEF7B85B4E}" srcOrd="0" destOrd="0" presId="urn:microsoft.com/office/officeart/2005/8/layout/vList5"/>
    <dgm:cxn modelId="{9FB63973-8783-4255-BCC8-84323EA292B6}" srcId="{5B5C6F03-7925-4F9F-A32D-3C6891F64EE4}" destId="{3BD0EA99-8B3E-4E8D-B367-9720C6F2A723}" srcOrd="0" destOrd="0" parTransId="{D623D2BE-D6D8-4ECB-8854-EE1069ACF7ED}" sibTransId="{F4911C82-13E8-4C62-82CB-E2DC2B3757CF}"/>
    <dgm:cxn modelId="{B4060484-F662-4886-8392-8451AFC9099B}" type="presOf" srcId="{3EE73E2B-4AE8-4BD2-8905-542AE343EC1D}" destId="{4B616D03-92A6-46E6-BDF3-554B3ED1BB08}" srcOrd="0" destOrd="0" presId="urn:microsoft.com/office/officeart/2005/8/layout/vList5"/>
    <dgm:cxn modelId="{E308FA9C-76B7-49B1-9EB2-84558B0D0494}" type="presOf" srcId="{3BD0EA99-8B3E-4E8D-B367-9720C6F2A723}" destId="{D5F82034-5935-4AE1-BC6A-F3EC391D2433}" srcOrd="0" destOrd="0" presId="urn:microsoft.com/office/officeart/2005/8/layout/vList5"/>
    <dgm:cxn modelId="{6C315DC6-5CE3-45A8-AC81-BCAA2497FCA8}" srcId="{5B5C6F03-7925-4F9F-A32D-3C6891F64EE4}" destId="{00A9A0D7-A2B6-423A-994A-A5AC0ACB1EC3}" srcOrd="2" destOrd="0" parTransId="{F46737A0-41F1-4473-9393-76EA1500E131}" sibTransId="{57AA0F8B-BF7D-4DAE-8FED-A3D9B6077D20}"/>
    <dgm:cxn modelId="{B81B65D1-F55B-4EA9-9C87-18451C4CF9A7}" type="presOf" srcId="{00A9A0D7-A2B6-423A-994A-A5AC0ACB1EC3}" destId="{FAC5452B-5AEC-40C9-BFBE-C71DAD67AF20}" srcOrd="0" destOrd="0" presId="urn:microsoft.com/office/officeart/2005/8/layout/vList5"/>
    <dgm:cxn modelId="{1C77E3D8-F7C7-46D3-9963-02C94E99C381}" type="presParOf" srcId="{709548AA-08AB-43B7-8A9A-02FEF7B85B4E}" destId="{58D93981-3205-4C13-AA23-41BD8BF1E4D6}" srcOrd="0" destOrd="0" presId="urn:microsoft.com/office/officeart/2005/8/layout/vList5"/>
    <dgm:cxn modelId="{2E27239E-6E87-4DF6-9AE2-FA303B7C6116}" type="presParOf" srcId="{58D93981-3205-4C13-AA23-41BD8BF1E4D6}" destId="{D5F82034-5935-4AE1-BC6A-F3EC391D2433}" srcOrd="0" destOrd="0" presId="urn:microsoft.com/office/officeart/2005/8/layout/vList5"/>
    <dgm:cxn modelId="{455D6F36-0965-4968-A663-F716A2BDF601}" type="presParOf" srcId="{709548AA-08AB-43B7-8A9A-02FEF7B85B4E}" destId="{9C102AB5-EA11-4C9E-815D-A6D01FE0F156}" srcOrd="1" destOrd="0" presId="urn:microsoft.com/office/officeart/2005/8/layout/vList5"/>
    <dgm:cxn modelId="{BF20F910-E96E-4BAF-9018-CB935E81F368}" type="presParOf" srcId="{709548AA-08AB-43B7-8A9A-02FEF7B85B4E}" destId="{5EE583B2-D0F9-43E1-A7B3-F794C978DFC5}" srcOrd="2" destOrd="0" presId="urn:microsoft.com/office/officeart/2005/8/layout/vList5"/>
    <dgm:cxn modelId="{88AB7006-315D-4E7A-9148-E4DFB30C0E00}" type="presParOf" srcId="{5EE583B2-D0F9-43E1-A7B3-F794C978DFC5}" destId="{4B616D03-92A6-46E6-BDF3-554B3ED1BB08}" srcOrd="0" destOrd="0" presId="urn:microsoft.com/office/officeart/2005/8/layout/vList5"/>
    <dgm:cxn modelId="{1223E976-B463-4EE2-B6CB-B0122C5AF79F}" type="presParOf" srcId="{709548AA-08AB-43B7-8A9A-02FEF7B85B4E}" destId="{4A0EF083-55D5-40D3-B414-0049B408F0F4}" srcOrd="3" destOrd="0" presId="urn:microsoft.com/office/officeart/2005/8/layout/vList5"/>
    <dgm:cxn modelId="{77E55781-92F5-4B63-8DF1-FFE8A4FFBBCA}" type="presParOf" srcId="{709548AA-08AB-43B7-8A9A-02FEF7B85B4E}" destId="{3045196F-2CA9-4EF5-BECB-FF4E4082E3ED}" srcOrd="4" destOrd="0" presId="urn:microsoft.com/office/officeart/2005/8/layout/vList5"/>
    <dgm:cxn modelId="{C868E9FE-2815-4B7E-AC04-5DDB158B3907}" type="presParOf" srcId="{3045196F-2CA9-4EF5-BECB-FF4E4082E3ED}" destId="{FAC5452B-5AEC-40C9-BFBE-C71DAD67AF20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2008E8-65BB-42D8-A2EE-32560F74007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D892A6-B4BE-4C83-B60A-A4945AC27825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8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Уроки демонстрационного типа</a:t>
          </a:r>
        </a:p>
      </dgm:t>
    </dgm:pt>
    <dgm:pt modelId="{CF08D759-92BE-408D-A5B9-0DC86F76FBB2}" type="parTrans" cxnId="{022F7B94-3578-417C-A94C-7AF3AE7EC6F6}">
      <dgm:prSet/>
      <dgm:spPr/>
      <dgm:t>
        <a:bodyPr/>
        <a:lstStyle/>
        <a:p>
          <a:endParaRPr lang="ru-RU"/>
        </a:p>
      </dgm:t>
    </dgm:pt>
    <dgm:pt modelId="{ECF0A294-E316-46B3-ADA8-7EC1939BF94F}" type="sibTrans" cxnId="{022F7B94-3578-417C-A94C-7AF3AE7EC6F6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1B90B9C2-3257-4994-9511-F947256704DD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8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С использованием</a:t>
          </a:r>
        </a:p>
        <a:p>
          <a:r>
            <a:rPr lang="ru-RU" sz="28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ресурсов интернет</a:t>
          </a:r>
        </a:p>
      </dgm:t>
    </dgm:pt>
    <dgm:pt modelId="{A0D6AC4A-BA9F-4E9E-B5D0-679ED4E156A3}" type="parTrans" cxnId="{18784740-AC67-4AB2-8A6C-FC666AE53ADF}">
      <dgm:prSet/>
      <dgm:spPr/>
      <dgm:t>
        <a:bodyPr/>
        <a:lstStyle/>
        <a:p>
          <a:endParaRPr lang="ru-RU"/>
        </a:p>
      </dgm:t>
    </dgm:pt>
    <dgm:pt modelId="{6AC00D50-4BB0-4931-BC92-49FAB80278A0}" type="sibTrans" cxnId="{18784740-AC67-4AB2-8A6C-FC666AE53ADF}">
      <dgm:prSet/>
      <dgm:spPr/>
      <dgm:t>
        <a:bodyPr/>
        <a:lstStyle/>
        <a:p>
          <a:endParaRPr lang="ru-RU"/>
        </a:p>
      </dgm:t>
    </dgm:pt>
    <dgm:pt modelId="{6A33E0F5-D804-4B6F-A303-10534819AD14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8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Уроки тренинга или конструирования</a:t>
          </a:r>
        </a:p>
      </dgm:t>
    </dgm:pt>
    <dgm:pt modelId="{BCADAE46-015A-4C97-9917-94175254B78B}" type="parTrans" cxnId="{C7C15761-D42B-4B5E-8FA9-F7AC19194724}">
      <dgm:prSet/>
      <dgm:spPr/>
      <dgm:t>
        <a:bodyPr/>
        <a:lstStyle/>
        <a:p>
          <a:endParaRPr lang="ru-RU"/>
        </a:p>
      </dgm:t>
    </dgm:pt>
    <dgm:pt modelId="{6E96A209-AD05-4CDA-8813-18E449E4F459}" type="sibTrans" cxnId="{C7C15761-D42B-4B5E-8FA9-F7AC19194724}">
      <dgm:prSet/>
      <dgm:spPr/>
      <dgm:t>
        <a:bodyPr/>
        <a:lstStyle/>
        <a:p>
          <a:endParaRPr lang="ru-RU"/>
        </a:p>
      </dgm:t>
    </dgm:pt>
    <dgm:pt modelId="{054CA9CD-EF29-42FB-94A2-B951CA410ABB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8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Уроки компьютерного тестирования</a:t>
          </a:r>
        </a:p>
      </dgm:t>
    </dgm:pt>
    <dgm:pt modelId="{1AB8060A-5D7B-46D2-89F2-A1B7CAAA5A27}" type="parTrans" cxnId="{142FF292-2F5D-4436-9A12-06EF30C409AE}">
      <dgm:prSet/>
      <dgm:spPr/>
      <dgm:t>
        <a:bodyPr/>
        <a:lstStyle/>
        <a:p>
          <a:endParaRPr lang="ru-RU"/>
        </a:p>
      </dgm:t>
    </dgm:pt>
    <dgm:pt modelId="{9E3A116B-B47C-4F88-B663-FB0616943A5B}" type="sibTrans" cxnId="{142FF292-2F5D-4436-9A12-06EF30C409AE}">
      <dgm:prSet/>
      <dgm:spPr/>
      <dgm:t>
        <a:bodyPr/>
        <a:lstStyle/>
        <a:p>
          <a:endParaRPr lang="ru-RU"/>
        </a:p>
      </dgm:t>
    </dgm:pt>
    <dgm:pt modelId="{B40CFC7E-A827-436A-8080-13A29FC4043E}" type="pres">
      <dgm:prSet presAssocID="{992008E8-65BB-42D8-A2EE-32560F740079}" presName="Name0" presStyleCnt="0">
        <dgm:presLayoutVars>
          <dgm:dir/>
          <dgm:resizeHandles val="exact"/>
        </dgm:presLayoutVars>
      </dgm:prSet>
      <dgm:spPr/>
    </dgm:pt>
    <dgm:pt modelId="{A437700A-0A78-4F95-8CE8-4311E435466A}" type="pres">
      <dgm:prSet presAssocID="{992008E8-65BB-42D8-A2EE-32560F740079}" presName="cycle" presStyleCnt="0"/>
      <dgm:spPr/>
    </dgm:pt>
    <dgm:pt modelId="{BF521FF3-4A35-49DB-924F-0FFE6916C0D1}" type="pres">
      <dgm:prSet presAssocID="{FAD892A6-B4BE-4C83-B60A-A4945AC27825}" presName="nodeFirstNode" presStyleLbl="node1" presStyleIdx="0" presStyleCnt="4" custRadScaleRad="101057" custRadScaleInc="1038">
        <dgm:presLayoutVars>
          <dgm:bulletEnabled val="1"/>
        </dgm:presLayoutVars>
      </dgm:prSet>
      <dgm:spPr/>
    </dgm:pt>
    <dgm:pt modelId="{3B7C2DC9-657B-4371-AD67-DCE4AC4D7DF0}" type="pres">
      <dgm:prSet presAssocID="{ECF0A294-E316-46B3-ADA8-7EC1939BF94F}" presName="sibTransFirstNode" presStyleLbl="bgShp" presStyleIdx="0" presStyleCnt="1"/>
      <dgm:spPr/>
    </dgm:pt>
    <dgm:pt modelId="{C7546753-03DC-4DB7-B9AF-79D3203D69AC}" type="pres">
      <dgm:prSet presAssocID="{054CA9CD-EF29-42FB-94A2-B951CA410ABB}" presName="nodeFollowingNodes" presStyleLbl="node1" presStyleIdx="1" presStyleCnt="4">
        <dgm:presLayoutVars>
          <dgm:bulletEnabled val="1"/>
        </dgm:presLayoutVars>
      </dgm:prSet>
      <dgm:spPr/>
    </dgm:pt>
    <dgm:pt modelId="{3C95DF9F-6662-4359-B4BA-13AD36E333D7}" type="pres">
      <dgm:prSet presAssocID="{1B90B9C2-3257-4994-9511-F947256704DD}" presName="nodeFollowingNodes" presStyleLbl="node1" presStyleIdx="2" presStyleCnt="4">
        <dgm:presLayoutVars>
          <dgm:bulletEnabled val="1"/>
        </dgm:presLayoutVars>
      </dgm:prSet>
      <dgm:spPr/>
    </dgm:pt>
    <dgm:pt modelId="{49D0F01D-E63C-4146-B360-B42DE5CA7C82}" type="pres">
      <dgm:prSet presAssocID="{6A33E0F5-D804-4B6F-A303-10534819AD14}" presName="nodeFollowingNodes" presStyleLbl="node1" presStyleIdx="3" presStyleCnt="4" custRadScaleRad="98020" custRadScaleInc="2129">
        <dgm:presLayoutVars>
          <dgm:bulletEnabled val="1"/>
        </dgm:presLayoutVars>
      </dgm:prSet>
      <dgm:spPr/>
    </dgm:pt>
  </dgm:ptLst>
  <dgm:cxnLst>
    <dgm:cxn modelId="{77901D39-1542-41FF-A0CF-9E17EFD4B9BC}" type="presOf" srcId="{6A33E0F5-D804-4B6F-A303-10534819AD14}" destId="{49D0F01D-E63C-4146-B360-B42DE5CA7C82}" srcOrd="0" destOrd="0" presId="urn:microsoft.com/office/officeart/2005/8/layout/cycle3"/>
    <dgm:cxn modelId="{18784740-AC67-4AB2-8A6C-FC666AE53ADF}" srcId="{992008E8-65BB-42D8-A2EE-32560F740079}" destId="{1B90B9C2-3257-4994-9511-F947256704DD}" srcOrd="2" destOrd="0" parTransId="{A0D6AC4A-BA9F-4E9E-B5D0-679ED4E156A3}" sibTransId="{6AC00D50-4BB0-4931-BC92-49FAB80278A0}"/>
    <dgm:cxn modelId="{BAAEB05C-748B-4B0A-AE92-53C23BB48A23}" type="presOf" srcId="{1B90B9C2-3257-4994-9511-F947256704DD}" destId="{3C95DF9F-6662-4359-B4BA-13AD36E333D7}" srcOrd="0" destOrd="0" presId="urn:microsoft.com/office/officeart/2005/8/layout/cycle3"/>
    <dgm:cxn modelId="{C7C15761-D42B-4B5E-8FA9-F7AC19194724}" srcId="{992008E8-65BB-42D8-A2EE-32560F740079}" destId="{6A33E0F5-D804-4B6F-A303-10534819AD14}" srcOrd="3" destOrd="0" parTransId="{BCADAE46-015A-4C97-9917-94175254B78B}" sibTransId="{6E96A209-AD05-4CDA-8813-18E449E4F459}"/>
    <dgm:cxn modelId="{E391D291-23AA-42F1-9608-0A052EF3C334}" type="presOf" srcId="{054CA9CD-EF29-42FB-94A2-B951CA410ABB}" destId="{C7546753-03DC-4DB7-B9AF-79D3203D69AC}" srcOrd="0" destOrd="0" presId="urn:microsoft.com/office/officeart/2005/8/layout/cycle3"/>
    <dgm:cxn modelId="{142FF292-2F5D-4436-9A12-06EF30C409AE}" srcId="{992008E8-65BB-42D8-A2EE-32560F740079}" destId="{054CA9CD-EF29-42FB-94A2-B951CA410ABB}" srcOrd="1" destOrd="0" parTransId="{1AB8060A-5D7B-46D2-89F2-A1B7CAAA5A27}" sibTransId="{9E3A116B-B47C-4F88-B663-FB0616943A5B}"/>
    <dgm:cxn modelId="{022F7B94-3578-417C-A94C-7AF3AE7EC6F6}" srcId="{992008E8-65BB-42D8-A2EE-32560F740079}" destId="{FAD892A6-B4BE-4C83-B60A-A4945AC27825}" srcOrd="0" destOrd="0" parTransId="{CF08D759-92BE-408D-A5B9-0DC86F76FBB2}" sibTransId="{ECF0A294-E316-46B3-ADA8-7EC1939BF94F}"/>
    <dgm:cxn modelId="{DEFE6CA1-09AC-4AA5-B9B6-D0B4C2A0EAEB}" type="presOf" srcId="{FAD892A6-B4BE-4C83-B60A-A4945AC27825}" destId="{BF521FF3-4A35-49DB-924F-0FFE6916C0D1}" srcOrd="0" destOrd="0" presId="urn:microsoft.com/office/officeart/2005/8/layout/cycle3"/>
    <dgm:cxn modelId="{FF34CCC6-96DA-4310-AD69-53F57E780A54}" type="presOf" srcId="{ECF0A294-E316-46B3-ADA8-7EC1939BF94F}" destId="{3B7C2DC9-657B-4371-AD67-DCE4AC4D7DF0}" srcOrd="0" destOrd="0" presId="urn:microsoft.com/office/officeart/2005/8/layout/cycle3"/>
    <dgm:cxn modelId="{280870D2-8107-43A0-8A59-5EE768224657}" type="presOf" srcId="{992008E8-65BB-42D8-A2EE-32560F740079}" destId="{B40CFC7E-A827-436A-8080-13A29FC4043E}" srcOrd="0" destOrd="0" presId="urn:microsoft.com/office/officeart/2005/8/layout/cycle3"/>
    <dgm:cxn modelId="{B616136C-A187-4077-B7D6-25E23447EA23}" type="presParOf" srcId="{B40CFC7E-A827-436A-8080-13A29FC4043E}" destId="{A437700A-0A78-4F95-8CE8-4311E435466A}" srcOrd="0" destOrd="0" presId="urn:microsoft.com/office/officeart/2005/8/layout/cycle3"/>
    <dgm:cxn modelId="{B0CEE814-28A9-45BC-8153-61E7BA4914C1}" type="presParOf" srcId="{A437700A-0A78-4F95-8CE8-4311E435466A}" destId="{BF521FF3-4A35-49DB-924F-0FFE6916C0D1}" srcOrd="0" destOrd="0" presId="urn:microsoft.com/office/officeart/2005/8/layout/cycle3"/>
    <dgm:cxn modelId="{3B677A97-38F5-4AF6-9256-FD383184998B}" type="presParOf" srcId="{A437700A-0A78-4F95-8CE8-4311E435466A}" destId="{3B7C2DC9-657B-4371-AD67-DCE4AC4D7DF0}" srcOrd="1" destOrd="0" presId="urn:microsoft.com/office/officeart/2005/8/layout/cycle3"/>
    <dgm:cxn modelId="{58DA0C6A-822D-4E78-AFA3-5407462FB67C}" type="presParOf" srcId="{A437700A-0A78-4F95-8CE8-4311E435466A}" destId="{C7546753-03DC-4DB7-B9AF-79D3203D69AC}" srcOrd="2" destOrd="0" presId="urn:microsoft.com/office/officeart/2005/8/layout/cycle3"/>
    <dgm:cxn modelId="{8E85C803-7F19-4038-A156-BE64A3FAA4B1}" type="presParOf" srcId="{A437700A-0A78-4F95-8CE8-4311E435466A}" destId="{3C95DF9F-6662-4359-B4BA-13AD36E333D7}" srcOrd="3" destOrd="0" presId="urn:microsoft.com/office/officeart/2005/8/layout/cycle3"/>
    <dgm:cxn modelId="{FC287BBE-88AF-47DA-BABF-0B686AEB3574}" type="presParOf" srcId="{A437700A-0A78-4F95-8CE8-4311E435466A}" destId="{49D0F01D-E63C-4146-B360-B42DE5CA7C82}" srcOrd="4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579227-047A-41D6-AB4E-302633D2F44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829EE9-479D-40FB-A263-B7204E2ABC5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b="0" dirty="0"/>
            <a:t>свободный выход в глобальную сеть</a:t>
          </a:r>
        </a:p>
      </dgm:t>
    </dgm:pt>
    <dgm:pt modelId="{7F6516A9-86A0-45B5-920B-35BBFE24DB9D}" type="parTrans" cxnId="{6CB93AD8-759C-4830-9176-43A073B29243}">
      <dgm:prSet/>
      <dgm:spPr/>
      <dgm:t>
        <a:bodyPr/>
        <a:lstStyle/>
        <a:p>
          <a:endParaRPr lang="ru-RU"/>
        </a:p>
      </dgm:t>
    </dgm:pt>
    <dgm:pt modelId="{655D8A04-D80F-4851-8C97-0F6608E78BED}" type="sibTrans" cxnId="{6CB93AD8-759C-4830-9176-43A073B29243}">
      <dgm:prSet/>
      <dgm:spPr/>
      <dgm:t>
        <a:bodyPr/>
        <a:lstStyle/>
        <a:p>
          <a:endParaRPr lang="ru-RU"/>
        </a:p>
      </dgm:t>
    </dgm:pt>
    <dgm:pt modelId="{F9103206-2F09-4044-A8B3-351340BEB320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b="0"/>
            <a:t>возможность быстро найти нужную информацию</a:t>
          </a:r>
        </a:p>
      </dgm:t>
    </dgm:pt>
    <dgm:pt modelId="{B897970E-0AE8-4419-9A19-A8DA0F35DFAA}" type="parTrans" cxnId="{C944268A-C800-4239-9840-110EE30E02D4}">
      <dgm:prSet/>
      <dgm:spPr/>
      <dgm:t>
        <a:bodyPr/>
        <a:lstStyle/>
        <a:p>
          <a:endParaRPr lang="ru-RU"/>
        </a:p>
      </dgm:t>
    </dgm:pt>
    <dgm:pt modelId="{6FEF71E3-9757-4FB2-B30D-7190277E8DA4}" type="sibTrans" cxnId="{C944268A-C800-4239-9840-110EE30E02D4}">
      <dgm:prSet/>
      <dgm:spPr/>
      <dgm:t>
        <a:bodyPr/>
        <a:lstStyle/>
        <a:p>
          <a:endParaRPr lang="ru-RU"/>
        </a:p>
      </dgm:t>
    </dgm:pt>
    <dgm:pt modelId="{A4E438E5-CE1E-426B-BD5D-62A69CEBDE79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b="0" dirty="0"/>
            <a:t>возможность проверить свои знания</a:t>
          </a:r>
        </a:p>
      </dgm:t>
    </dgm:pt>
    <dgm:pt modelId="{CCD2F1FD-A849-4E39-9C93-9C274940BFA9}" type="parTrans" cxnId="{D96B43FB-17D2-434A-9724-778144A40FF6}">
      <dgm:prSet/>
      <dgm:spPr/>
      <dgm:t>
        <a:bodyPr/>
        <a:lstStyle/>
        <a:p>
          <a:endParaRPr lang="ru-RU"/>
        </a:p>
      </dgm:t>
    </dgm:pt>
    <dgm:pt modelId="{7D1E46B0-9C76-416F-9AE9-C0EB0A623179}" type="sibTrans" cxnId="{D96B43FB-17D2-434A-9724-778144A40FF6}">
      <dgm:prSet/>
      <dgm:spPr/>
      <dgm:t>
        <a:bodyPr/>
        <a:lstStyle/>
        <a:p>
          <a:endParaRPr lang="ru-RU"/>
        </a:p>
      </dgm:t>
    </dgm:pt>
    <dgm:pt modelId="{3C7A3E26-C368-499F-8216-43EEEF17B247}" type="pres">
      <dgm:prSet presAssocID="{E5579227-047A-41D6-AB4E-302633D2F440}" presName="linear" presStyleCnt="0">
        <dgm:presLayoutVars>
          <dgm:animLvl val="lvl"/>
          <dgm:resizeHandles val="exact"/>
        </dgm:presLayoutVars>
      </dgm:prSet>
      <dgm:spPr/>
    </dgm:pt>
    <dgm:pt modelId="{79DDCCA8-5A72-46BA-A53E-7D7C62267559}" type="pres">
      <dgm:prSet presAssocID="{3A829EE9-479D-40FB-A263-B7204E2ABC5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43AB7B-4703-491A-A45C-62E8420001EF}" type="pres">
      <dgm:prSet presAssocID="{655D8A04-D80F-4851-8C97-0F6608E78BED}" presName="spacer" presStyleCnt="0"/>
      <dgm:spPr/>
    </dgm:pt>
    <dgm:pt modelId="{96465ABD-C019-4369-ABE7-388F91A4F0EF}" type="pres">
      <dgm:prSet presAssocID="{F9103206-2F09-4044-A8B3-351340BEB3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DEBB7BF-5CB3-455D-828D-AA6EA22F3BF7}" type="pres">
      <dgm:prSet presAssocID="{6FEF71E3-9757-4FB2-B30D-7190277E8DA4}" presName="spacer" presStyleCnt="0"/>
      <dgm:spPr/>
    </dgm:pt>
    <dgm:pt modelId="{D450C8CC-0B8A-4AF5-B959-A2D72752E0AA}" type="pres">
      <dgm:prSet presAssocID="{A4E438E5-CE1E-426B-BD5D-62A69CEBDE7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C15367D-954E-423C-A267-FCC30DB8CDF5}" type="presOf" srcId="{3A829EE9-479D-40FB-A263-B7204E2ABC5C}" destId="{79DDCCA8-5A72-46BA-A53E-7D7C62267559}" srcOrd="0" destOrd="0" presId="urn:microsoft.com/office/officeart/2005/8/layout/vList2"/>
    <dgm:cxn modelId="{C944268A-C800-4239-9840-110EE30E02D4}" srcId="{E5579227-047A-41D6-AB4E-302633D2F440}" destId="{F9103206-2F09-4044-A8B3-351340BEB320}" srcOrd="1" destOrd="0" parTransId="{B897970E-0AE8-4419-9A19-A8DA0F35DFAA}" sibTransId="{6FEF71E3-9757-4FB2-B30D-7190277E8DA4}"/>
    <dgm:cxn modelId="{EFF148D1-D3B7-4E0C-BDBB-99FE779E44D6}" type="presOf" srcId="{F9103206-2F09-4044-A8B3-351340BEB320}" destId="{96465ABD-C019-4369-ABE7-388F91A4F0EF}" srcOrd="0" destOrd="0" presId="urn:microsoft.com/office/officeart/2005/8/layout/vList2"/>
    <dgm:cxn modelId="{6CB93AD8-759C-4830-9176-43A073B29243}" srcId="{E5579227-047A-41D6-AB4E-302633D2F440}" destId="{3A829EE9-479D-40FB-A263-B7204E2ABC5C}" srcOrd="0" destOrd="0" parTransId="{7F6516A9-86A0-45B5-920B-35BBFE24DB9D}" sibTransId="{655D8A04-D80F-4851-8C97-0F6608E78BED}"/>
    <dgm:cxn modelId="{DA9170F3-EC76-4134-AB8A-D049AB99117A}" type="presOf" srcId="{A4E438E5-CE1E-426B-BD5D-62A69CEBDE79}" destId="{D450C8CC-0B8A-4AF5-B959-A2D72752E0AA}" srcOrd="0" destOrd="0" presId="urn:microsoft.com/office/officeart/2005/8/layout/vList2"/>
    <dgm:cxn modelId="{D203D7F4-FCAD-4B91-BE70-48186A1E1A5E}" type="presOf" srcId="{E5579227-047A-41D6-AB4E-302633D2F440}" destId="{3C7A3E26-C368-499F-8216-43EEEF17B247}" srcOrd="0" destOrd="0" presId="urn:microsoft.com/office/officeart/2005/8/layout/vList2"/>
    <dgm:cxn modelId="{D96B43FB-17D2-434A-9724-778144A40FF6}" srcId="{E5579227-047A-41D6-AB4E-302633D2F440}" destId="{A4E438E5-CE1E-426B-BD5D-62A69CEBDE79}" srcOrd="2" destOrd="0" parTransId="{CCD2F1FD-A849-4E39-9C93-9C274940BFA9}" sibTransId="{7D1E46B0-9C76-416F-9AE9-C0EB0A623179}"/>
    <dgm:cxn modelId="{2B944CDD-B11A-4245-BD6A-B4D695ECB862}" type="presParOf" srcId="{3C7A3E26-C368-499F-8216-43EEEF17B247}" destId="{79DDCCA8-5A72-46BA-A53E-7D7C62267559}" srcOrd="0" destOrd="0" presId="urn:microsoft.com/office/officeart/2005/8/layout/vList2"/>
    <dgm:cxn modelId="{8FF1A125-64FF-4247-A994-45CF03A04D76}" type="presParOf" srcId="{3C7A3E26-C368-499F-8216-43EEEF17B247}" destId="{A443AB7B-4703-491A-A45C-62E8420001EF}" srcOrd="1" destOrd="0" presId="urn:microsoft.com/office/officeart/2005/8/layout/vList2"/>
    <dgm:cxn modelId="{983AB424-FBE1-4651-A502-777FF2DEEB2D}" type="presParOf" srcId="{3C7A3E26-C368-499F-8216-43EEEF17B247}" destId="{96465ABD-C019-4369-ABE7-388F91A4F0EF}" srcOrd="2" destOrd="0" presId="urn:microsoft.com/office/officeart/2005/8/layout/vList2"/>
    <dgm:cxn modelId="{356D3AD2-BCAB-4EFC-8126-EC2F8597B1BA}" type="presParOf" srcId="{3C7A3E26-C368-499F-8216-43EEEF17B247}" destId="{BDEBB7BF-5CB3-455D-828D-AA6EA22F3BF7}" srcOrd="3" destOrd="0" presId="urn:microsoft.com/office/officeart/2005/8/layout/vList2"/>
    <dgm:cxn modelId="{F277F731-98F7-41DC-B382-681CA192E21A}" type="presParOf" srcId="{3C7A3E26-C368-499F-8216-43EEEF17B247}" destId="{D450C8CC-0B8A-4AF5-B959-A2D72752E0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5E7DD-F982-48B0-A5A0-CBB68EAF9275}">
      <dsp:nvSpPr>
        <dsp:cNvPr id="0" name=""/>
        <dsp:cNvSpPr/>
      </dsp:nvSpPr>
      <dsp:spPr>
        <a:xfrm>
          <a:off x="-426374" y="0"/>
          <a:ext cx="5382353" cy="29031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Преподавателя государственного бюджетного профессионального образовательного  </a:t>
          </a:r>
          <a:br>
            <a:rPr lang="ru-RU" sz="1800" kern="1200" dirty="0"/>
          </a:br>
          <a:r>
            <a:rPr lang="ru-RU" sz="1800" kern="1200" dirty="0"/>
            <a:t>учреждения Иркутской области </a:t>
          </a:r>
          <a:br>
            <a:rPr lang="ru-RU" sz="1800" kern="1200" dirty="0"/>
          </a:br>
          <a:r>
            <a:rPr lang="ru-RU" sz="1800" kern="1200" dirty="0"/>
            <a:t>«</a:t>
          </a:r>
          <a:r>
            <a:rPr lang="ru-RU" sz="1800" kern="1200" dirty="0" err="1"/>
            <a:t>Ульканского</a:t>
          </a:r>
          <a:r>
            <a:rPr lang="ru-RU" sz="1800" kern="1200" dirty="0"/>
            <a:t> межотраслевого техникума»</a:t>
          </a:r>
        </a:p>
      </dsp:txBody>
      <dsp:txXfrm>
        <a:off x="325215" y="342341"/>
        <a:ext cx="3103338" cy="2218450"/>
      </dsp:txXfrm>
    </dsp:sp>
    <dsp:sp modelId="{D4ED65A2-F6D3-4039-B890-CC55C00B2708}">
      <dsp:nvSpPr>
        <dsp:cNvPr id="0" name=""/>
        <dsp:cNvSpPr/>
      </dsp:nvSpPr>
      <dsp:spPr>
        <a:xfrm>
          <a:off x="2523183" y="0"/>
          <a:ext cx="2903134" cy="291901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Ковандиной</a:t>
          </a:r>
          <a:r>
            <a:rPr lang="ru-RU" sz="2000" b="1" kern="1200" dirty="0"/>
            <a:t> Е.М. преподавателя математики</a:t>
          </a:r>
          <a:br>
            <a:rPr lang="ru-RU" sz="2000" b="1" kern="1200" dirty="0"/>
          </a:br>
          <a:endParaRPr lang="ru-RU" sz="2000" b="1" kern="1200" dirty="0"/>
        </a:p>
      </dsp:txBody>
      <dsp:txXfrm>
        <a:off x="3347045" y="344214"/>
        <a:ext cx="1673879" cy="2230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3F1CA-F416-423F-97BC-B33F95D9B9EF}">
      <dsp:nvSpPr>
        <dsp:cNvPr id="0" name=""/>
        <dsp:cNvSpPr/>
      </dsp:nvSpPr>
      <dsp:spPr>
        <a:xfrm>
          <a:off x="730415" y="0"/>
          <a:ext cx="6768768" cy="37596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повысить познавательную деятельность обучающихся через использование ИКТ на уроках математики.</a:t>
          </a:r>
        </a:p>
      </dsp:txBody>
      <dsp:txXfrm>
        <a:off x="1721678" y="550595"/>
        <a:ext cx="4786242" cy="2658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50660-6BA6-4170-9D41-9D61E9E2479C}">
      <dsp:nvSpPr>
        <dsp:cNvPr id="0" name=""/>
        <dsp:cNvSpPr/>
      </dsp:nvSpPr>
      <dsp:spPr>
        <a:xfrm>
          <a:off x="1105919" y="1371"/>
          <a:ext cx="5472606" cy="1337309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продолжить работу над повышением научно-теоретического уровня в области теории методики преподавания математики;</a:t>
          </a:r>
        </a:p>
      </dsp:txBody>
      <dsp:txXfrm>
        <a:off x="1774574" y="1371"/>
        <a:ext cx="4135297" cy="1337309"/>
      </dsp:txXfrm>
    </dsp:sp>
    <dsp:sp modelId="{A300C054-F727-4619-BC8D-4E7993969E5C}">
      <dsp:nvSpPr>
        <dsp:cNvPr id="0" name=""/>
        <dsp:cNvSpPr/>
      </dsp:nvSpPr>
      <dsp:spPr>
        <a:xfrm>
          <a:off x="1105919" y="1525905"/>
          <a:ext cx="3343274" cy="1337309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создать условия для более успешного восприятия учебного материала;</a:t>
          </a:r>
        </a:p>
      </dsp:txBody>
      <dsp:txXfrm>
        <a:off x="1774574" y="1525905"/>
        <a:ext cx="2005965" cy="1337309"/>
      </dsp:txXfrm>
    </dsp:sp>
    <dsp:sp modelId="{6703C7A5-1603-4F77-B5BC-05826421C32E}">
      <dsp:nvSpPr>
        <dsp:cNvPr id="0" name=""/>
        <dsp:cNvSpPr/>
      </dsp:nvSpPr>
      <dsp:spPr>
        <a:xfrm>
          <a:off x="1105919" y="3050438"/>
          <a:ext cx="6017761" cy="1337309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разработать и внедрить в практику образовательной деятельности методические материалы по математике с применением ИКТ;</a:t>
          </a:r>
        </a:p>
      </dsp:txBody>
      <dsp:txXfrm>
        <a:off x="1774574" y="3050438"/>
        <a:ext cx="4680452" cy="1337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F247C-0018-41E7-BA95-C5076E0DFAE3}">
      <dsp:nvSpPr>
        <dsp:cNvPr id="0" name=""/>
        <dsp:cNvSpPr/>
      </dsp:nvSpPr>
      <dsp:spPr>
        <a:xfrm>
          <a:off x="1675035" y="53084"/>
          <a:ext cx="4879529" cy="19746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создание презентаций к урокам;</a:t>
          </a:r>
        </a:p>
      </dsp:txBody>
      <dsp:txXfrm>
        <a:off x="2325639" y="398645"/>
        <a:ext cx="3578321" cy="888583"/>
      </dsp:txXfrm>
    </dsp:sp>
    <dsp:sp modelId="{3D2891EA-F1BC-46B6-A459-5E4351C92966}">
      <dsp:nvSpPr>
        <dsp:cNvPr id="0" name=""/>
        <dsp:cNvSpPr/>
      </dsp:nvSpPr>
      <dsp:spPr>
        <a:xfrm>
          <a:off x="4330821" y="1425025"/>
          <a:ext cx="3039489" cy="19746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работа с ресурсами Интернет;</a:t>
          </a:r>
        </a:p>
      </dsp:txBody>
      <dsp:txXfrm>
        <a:off x="5260398" y="1935138"/>
        <a:ext cx="1823693" cy="1086046"/>
      </dsp:txXfrm>
    </dsp:sp>
    <dsp:sp modelId="{7C1330F6-F400-4A0B-AC83-011CF8C92A8C}">
      <dsp:nvSpPr>
        <dsp:cNvPr id="0" name=""/>
        <dsp:cNvSpPr/>
      </dsp:nvSpPr>
      <dsp:spPr>
        <a:xfrm>
          <a:off x="895977" y="1296154"/>
          <a:ext cx="3221195" cy="19746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использование готовых обучающих программ;</a:t>
          </a:r>
        </a:p>
      </dsp:txBody>
      <dsp:txXfrm>
        <a:off x="1199306" y="1806267"/>
        <a:ext cx="1932717" cy="10860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82034-5935-4AE1-BC6A-F3EC391D2433}">
      <dsp:nvSpPr>
        <dsp:cNvPr id="0" name=""/>
        <dsp:cNvSpPr/>
      </dsp:nvSpPr>
      <dsp:spPr>
        <a:xfrm>
          <a:off x="82358" y="0"/>
          <a:ext cx="2962656" cy="141446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При проведении устных упражнений</a:t>
          </a:r>
        </a:p>
      </dsp:txBody>
      <dsp:txXfrm>
        <a:off x="151406" y="69048"/>
        <a:ext cx="2824560" cy="1276366"/>
      </dsp:txXfrm>
    </dsp:sp>
    <dsp:sp modelId="{4B616D03-92A6-46E6-BDF3-554B3ED1BB08}">
      <dsp:nvSpPr>
        <dsp:cNvPr id="0" name=""/>
        <dsp:cNvSpPr/>
      </dsp:nvSpPr>
      <dsp:spPr>
        <a:xfrm>
          <a:off x="2633471" y="1487328"/>
          <a:ext cx="2962656" cy="141446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Дает возможность оперативно предъявлять задания и корректировать результаты их выполнения</a:t>
          </a:r>
        </a:p>
      </dsp:txBody>
      <dsp:txXfrm>
        <a:off x="2702519" y="1556376"/>
        <a:ext cx="2824560" cy="1276366"/>
      </dsp:txXfrm>
    </dsp:sp>
    <dsp:sp modelId="{FAC5452B-5AEC-40C9-BFBE-C71DAD67AF20}">
      <dsp:nvSpPr>
        <dsp:cNvPr id="0" name=""/>
        <dsp:cNvSpPr/>
      </dsp:nvSpPr>
      <dsp:spPr>
        <a:xfrm>
          <a:off x="5266917" y="2974657"/>
          <a:ext cx="2962656" cy="141446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tx1"/>
              </a:solidFill>
            </a:rPr>
            <a:t>Применения анимации позволяет продемонстрировать и правильные ответы для учащихся. </a:t>
          </a:r>
        </a:p>
      </dsp:txBody>
      <dsp:txXfrm>
        <a:off x="5335965" y="3043705"/>
        <a:ext cx="2824560" cy="12763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C2DC9-657B-4371-AD67-DCE4AC4D7DF0}">
      <dsp:nvSpPr>
        <dsp:cNvPr id="0" name=""/>
        <dsp:cNvSpPr/>
      </dsp:nvSpPr>
      <dsp:spPr>
        <a:xfrm>
          <a:off x="1443141" y="-133392"/>
          <a:ext cx="5414540" cy="5414540"/>
        </a:xfrm>
        <a:prstGeom prst="circularArrow">
          <a:avLst>
            <a:gd name="adj1" fmla="val 4668"/>
            <a:gd name="adj2" fmla="val 272909"/>
            <a:gd name="adj3" fmla="val 12884488"/>
            <a:gd name="adj4" fmla="val 17994734"/>
            <a:gd name="adj5" fmla="val 4847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BF521FF3-4A35-49DB-924F-0FFE6916C0D1}">
      <dsp:nvSpPr>
        <dsp:cNvPr id="0" name=""/>
        <dsp:cNvSpPr/>
      </dsp:nvSpPr>
      <dsp:spPr>
        <a:xfrm>
          <a:off x="2372001" y="0"/>
          <a:ext cx="3556821" cy="177841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2">
              <a:shade val="9000"/>
              <a:alpha val="48000"/>
              <a:satMod val="105000"/>
            </a:scheme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Уроки демонстрационного типа</a:t>
          </a:r>
        </a:p>
      </dsp:txBody>
      <dsp:txXfrm>
        <a:off x="2458816" y="86815"/>
        <a:ext cx="3383191" cy="1604780"/>
      </dsp:txXfrm>
    </dsp:sp>
    <dsp:sp modelId="{C7546753-03DC-4DB7-B9AF-79D3203D69AC}">
      <dsp:nvSpPr>
        <dsp:cNvPr id="0" name=""/>
        <dsp:cNvSpPr/>
      </dsp:nvSpPr>
      <dsp:spPr>
        <a:xfrm>
          <a:off x="4290554" y="1945135"/>
          <a:ext cx="3556821" cy="177841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2">
              <a:shade val="9000"/>
              <a:alpha val="48000"/>
              <a:satMod val="105000"/>
            </a:scheme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Уроки компьютерного тестирования</a:t>
          </a:r>
        </a:p>
      </dsp:txBody>
      <dsp:txXfrm>
        <a:off x="4377369" y="2031950"/>
        <a:ext cx="3383191" cy="1604780"/>
      </dsp:txXfrm>
    </dsp:sp>
    <dsp:sp modelId="{3C95DF9F-6662-4359-B4BA-13AD36E333D7}">
      <dsp:nvSpPr>
        <dsp:cNvPr id="0" name=""/>
        <dsp:cNvSpPr/>
      </dsp:nvSpPr>
      <dsp:spPr>
        <a:xfrm>
          <a:off x="2346374" y="3889315"/>
          <a:ext cx="3556821" cy="177841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2">
              <a:shade val="9000"/>
              <a:alpha val="48000"/>
              <a:satMod val="105000"/>
            </a:scheme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С использованием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ресурсов интернет</a:t>
          </a:r>
        </a:p>
      </dsp:txBody>
      <dsp:txXfrm>
        <a:off x="2433189" y="3976130"/>
        <a:ext cx="3383191" cy="1604780"/>
      </dsp:txXfrm>
    </dsp:sp>
    <dsp:sp modelId="{49D0F01D-E63C-4146-B360-B42DE5CA7C82}">
      <dsp:nvSpPr>
        <dsp:cNvPr id="0" name=""/>
        <dsp:cNvSpPr/>
      </dsp:nvSpPr>
      <dsp:spPr>
        <a:xfrm>
          <a:off x="441371" y="1894157"/>
          <a:ext cx="3556821" cy="177841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2">
              <a:shade val="9000"/>
              <a:alpha val="48000"/>
              <a:satMod val="105000"/>
            </a:scheme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Уроки тренинга или конструирования</a:t>
          </a:r>
        </a:p>
      </dsp:txBody>
      <dsp:txXfrm>
        <a:off x="528186" y="1980972"/>
        <a:ext cx="3383191" cy="16047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DCCA8-5A72-46BA-A53E-7D7C62267559}">
      <dsp:nvSpPr>
        <dsp:cNvPr id="0" name=""/>
        <dsp:cNvSpPr/>
      </dsp:nvSpPr>
      <dsp:spPr>
        <a:xfrm>
          <a:off x="0" y="60900"/>
          <a:ext cx="8229600" cy="1271205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/>
            <a:t>свободный выход в глобальную сеть</a:t>
          </a:r>
        </a:p>
      </dsp:txBody>
      <dsp:txXfrm>
        <a:off x="62055" y="122955"/>
        <a:ext cx="8105490" cy="1147095"/>
      </dsp:txXfrm>
    </dsp:sp>
    <dsp:sp modelId="{96465ABD-C019-4369-ABE7-388F91A4F0EF}">
      <dsp:nvSpPr>
        <dsp:cNvPr id="0" name=""/>
        <dsp:cNvSpPr/>
      </dsp:nvSpPr>
      <dsp:spPr>
        <a:xfrm>
          <a:off x="0" y="1424265"/>
          <a:ext cx="8229600" cy="1271205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/>
            <a:t>возможность быстро найти нужную информацию</a:t>
          </a:r>
        </a:p>
      </dsp:txBody>
      <dsp:txXfrm>
        <a:off x="62055" y="1486320"/>
        <a:ext cx="8105490" cy="1147095"/>
      </dsp:txXfrm>
    </dsp:sp>
    <dsp:sp modelId="{D450C8CC-0B8A-4AF5-B959-A2D72752E0AA}">
      <dsp:nvSpPr>
        <dsp:cNvPr id="0" name=""/>
        <dsp:cNvSpPr/>
      </dsp:nvSpPr>
      <dsp:spPr>
        <a:xfrm>
          <a:off x="0" y="2787630"/>
          <a:ext cx="8229600" cy="1271205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/>
            <a:t>возможность проверить свои знания</a:t>
          </a:r>
        </a:p>
      </dsp:txBody>
      <dsp:txXfrm>
        <a:off x="62055" y="2849685"/>
        <a:ext cx="8105490" cy="1147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BB7771-3E7D-4654-8A05-1E54725A050E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10A0A63-8EB6-42FA-BC12-C3813EC598BD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AA9DD88F-C625-4361-BF4C-8D8E6D80B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B008-DEFC-4783-9D97-B55BE8BA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портфолио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EA12C535-2997-4BB1-B3F3-C9D65EEB1D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176381"/>
              </p:ext>
            </p:extLst>
          </p:nvPr>
        </p:nvGraphicFramePr>
        <p:xfrm>
          <a:off x="2123728" y="2276872"/>
          <a:ext cx="5382344" cy="2919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099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B6B73-3938-4542-921E-2E0E107A1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416" y="476672"/>
            <a:ext cx="74271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место использования презентации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EA95EAC-AC47-4EE0-A0EB-12712ADCE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308793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62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C97EFD-9847-4AB3-99EA-82834947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814387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cap="all" dirty="0">
                <a:ln/>
                <a:solidFill>
                  <a:schemeClr val="tx2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С  ПРИМЕНЕНИЕМ   ИКТ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65372503"/>
              </p:ext>
            </p:extLst>
          </p:nvPr>
        </p:nvGraphicFramePr>
        <p:xfrm>
          <a:off x="642910" y="928670"/>
          <a:ext cx="8249570" cy="566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87659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BFCA2D-1B96-4A65-8206-4BBD7BE8A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372938" y="2064544"/>
            <a:ext cx="3357563" cy="923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+mn-lt"/>
                <a:cs typeface="Times New Roman" panose="02020603050405020304" pitchFamily="18" charset="0"/>
              </a:rPr>
              <a:t>ИНФОРМАЦИЯ </a:t>
            </a:r>
          </a:p>
          <a:p>
            <a:pPr algn="ctr" eaLnBrk="1" hangingPunct="1"/>
            <a:r>
              <a:rPr lang="ru-RU" altLang="ru-RU" dirty="0">
                <a:latin typeface="+mn-lt"/>
                <a:cs typeface="Times New Roman" panose="02020603050405020304" pitchFamily="18" charset="0"/>
              </a:rPr>
              <a:t>ДЕМОСТРИРУЕТСЯ </a:t>
            </a:r>
          </a:p>
          <a:p>
            <a:pPr algn="ctr" eaLnBrk="1" hangingPunct="1"/>
            <a:r>
              <a:rPr lang="ru-RU" altLang="ru-RU" dirty="0">
                <a:latin typeface="+mn-lt"/>
                <a:cs typeface="Times New Roman" panose="02020603050405020304" pitchFamily="18" charset="0"/>
              </a:rPr>
              <a:t>НА БОЛЬШОМ ЭКРАНЕ</a:t>
            </a:r>
          </a:p>
        </p:txBody>
      </p:sp>
      <p:sp>
        <p:nvSpPr>
          <p:cNvPr id="20484" name="Прямоугольник 5"/>
          <p:cNvSpPr>
            <a:spLocks noChangeArrowheads="1"/>
          </p:cNvSpPr>
          <p:nvPr/>
        </p:nvSpPr>
        <p:spPr bwMode="auto">
          <a:xfrm>
            <a:off x="4643438" y="2064544"/>
            <a:ext cx="3929062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+mn-lt"/>
                <a:cs typeface="Times New Roman" panose="02020603050405020304" pitchFamily="18" charset="0"/>
              </a:rPr>
              <a:t>ИСПОЛЬЗУЮТСЯ МАТЕРИАЛЫ</a:t>
            </a:r>
          </a:p>
          <a:p>
            <a:pPr algn="ctr" eaLnBrk="1" hangingPunct="1"/>
            <a:r>
              <a:rPr lang="ru-RU" altLang="ru-RU" dirty="0">
                <a:latin typeface="+mn-lt"/>
                <a:cs typeface="Times New Roman" panose="02020603050405020304" pitchFamily="18" charset="0"/>
              </a:rPr>
              <a:t> ГОТОВЫХ ПРОГРАММНЫХ</a:t>
            </a:r>
          </a:p>
          <a:p>
            <a:pPr algn="ctr" eaLnBrk="1" hangingPunct="1"/>
            <a:r>
              <a:rPr lang="ru-RU" altLang="ru-RU" dirty="0">
                <a:latin typeface="+mn-lt"/>
                <a:cs typeface="Times New Roman" panose="02020603050405020304" pitchFamily="18" charset="0"/>
              </a:rPr>
              <a:t> ПРОДУКТОВ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051720" y="1553308"/>
            <a:ext cx="698624" cy="28575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357813" y="1571625"/>
            <a:ext cx="1250156" cy="26743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2" descr="C:\Documents and Settings\Admin\Рабочий стол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737">
            <a:off x="769374" y="3536058"/>
            <a:ext cx="1860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5" descr="C:\Documents and Settings\Admin\Рабочий стол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846">
            <a:off x="2783768" y="3196305"/>
            <a:ext cx="184626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132">
            <a:off x="5859302" y="3801764"/>
            <a:ext cx="2595240" cy="209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93597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4617B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Уроки демонстрационного типа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3" name="Picture 3" descr="C:\Documents and Settings\Admin\Рабочий стол\использование икт\Untitled-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954">
            <a:off x="4181311" y="4486230"/>
            <a:ext cx="15748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3657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allAtOnce" animBg="1"/>
      <p:bldP spid="20484" grpId="0" build="allAtOnce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05CF7-7865-4656-8E5A-866AEA9B5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КОМПЬЮТЕРНОГО </a:t>
            </a:r>
            <a:br>
              <a:rPr lang="ru-RU" sz="36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687688"/>
          </a:xfrm>
        </p:spPr>
        <p:txBody>
          <a:bodyPr/>
          <a:lstStyle/>
          <a:p>
            <a:pPr marL="457200" lvl="0" indent="-4572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 ПРОГРАММЫ ПОЗВОЛЯЮТ БЫСТРО ОЦЕНИВАТЬ РЕЗУЛЬТАТ РАБОТЫ</a:t>
            </a:r>
          </a:p>
          <a:p>
            <a:pPr marL="457200" lvl="0" indent="-4572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ОПРЕДЕЛИТЬ ТЕМЫ, В КОТОРЫХ ЕСТЬ ПРОБЕЛЫ В ЗНАНИЯХ</a:t>
            </a:r>
          </a:p>
          <a:p>
            <a:pPr marL="457200" lvl="0" indent="-4572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РЕШАЯ ТЕСТЫ УЧЕНИК ПОЛУЧАЕТ ОБЪЕКТИВНУЮ ОЦЕНКУ ЗНАНИЙ И УМЕНИЙ</a:t>
            </a:r>
          </a:p>
          <a:p>
            <a:pPr marL="457200" lvl="0" indent="-4572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КОНФИДЕНЦИАЛЬНОСТЬ РЕЗУЛЬТАТОВ БЛАГОПРИЯТНО СКАЗЫВАЕТСЯ НА ПСИХИЧЕСКОМ ЗДОРОВЬЕ РЕБЕНКА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608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B5436372-8CE2-43D6-BC67-7CC6340C4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С ИСПОЛЬЗОВАНИЕМ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E4F26401-753A-4601-98C2-1BCAB5F2F7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195914"/>
              </p:ext>
            </p:extLst>
          </p:nvPr>
        </p:nvGraphicFramePr>
        <p:xfrm>
          <a:off x="457200" y="2204864"/>
          <a:ext cx="8229600" cy="4119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462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>
            <a:extLst>
              <a:ext uri="{FF2B5EF4-FFF2-40B4-BE49-F238E27FC236}">
                <a16:creationId xmlns:a16="http://schemas.microsoft.com/office/drawing/2014/main" id="{907207C3-3FAC-467A-9D89-63322E07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91461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Участие в </a:t>
            </a:r>
            <a:r>
              <a:rPr lang="ru-RU" sz="4000" b="1" dirty="0" err="1"/>
              <a:t>вебинаре</a:t>
            </a:r>
            <a:endParaRPr lang="ru-RU" sz="4000" b="1" dirty="0"/>
          </a:p>
        </p:txBody>
      </p:sp>
      <p:pic>
        <p:nvPicPr>
          <p:cNvPr id="2050" name="Picture 2" descr="F:\Электр. порт. Ковандина\сканир докум Ковандина\2016 Ковандина\вебина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0986"/>
            <a:ext cx="2638793" cy="37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Электр. порт. Ковандина\сканир докум Ковандина\2015\РЎРІРёРґРµС‚РµР»СЊСЃС‚РІРѕ РїСЂРѕРµРєС‚Р° infourok.ru в„– Р’Р›-370598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39" y="1988840"/>
            <a:ext cx="2677156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74" y="2564904"/>
            <a:ext cx="2692342" cy="3810533"/>
          </a:xfrm>
        </p:spPr>
      </p:pic>
      <p:pic>
        <p:nvPicPr>
          <p:cNvPr id="7" name="Рисунок 6" descr="Изображение выглядит как текст, квитанция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78" y="1700808"/>
            <a:ext cx="2663864" cy="37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6">
            <a:extLst>
              <a:ext uri="{FF2B5EF4-FFF2-40B4-BE49-F238E27FC236}">
                <a16:creationId xmlns:a16="http://schemas.microsoft.com/office/drawing/2014/main" id="{664ECA21-04B9-43BC-BEFD-EA55370E2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420" y="-177916"/>
            <a:ext cx="3600400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Мои успехи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" y="1193040"/>
            <a:ext cx="223798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09" y="1632511"/>
            <a:ext cx="2295347" cy="3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93" y="2204864"/>
            <a:ext cx="2304256" cy="3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" y="3284983"/>
            <a:ext cx="467042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Изображение выглядит как снимок экрана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1" y="2624696"/>
            <a:ext cx="2304256" cy="3259407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97" y="2204864"/>
            <a:ext cx="2313998" cy="3273188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9"/>
          <a:srcRect l="30631" t="2007" r="30631" b="-1658"/>
          <a:stretch/>
        </p:blipFill>
        <p:spPr>
          <a:xfrm>
            <a:off x="5337949" y="1587953"/>
            <a:ext cx="2227743" cy="3222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l="30313" r="31100" b="-3225"/>
          <a:stretch/>
        </p:blipFill>
        <p:spPr>
          <a:xfrm>
            <a:off x="6677686" y="1291301"/>
            <a:ext cx="2092089" cy="3146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/>
          <a:srcRect l="9272" t="1435" r="9024" b="-434"/>
          <a:stretch/>
        </p:blipFill>
        <p:spPr>
          <a:xfrm rot="5400000">
            <a:off x="5556001" y="3841380"/>
            <a:ext cx="3276790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6">
            <a:extLst>
              <a:ext uri="{FF2B5EF4-FFF2-40B4-BE49-F238E27FC236}">
                <a16:creationId xmlns:a16="http://schemas.microsoft.com/office/drawing/2014/main" id="{8294861B-C262-42BD-8FB6-E1AF49F79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10521"/>
          </a:xfrm>
        </p:spPr>
        <p:txBody>
          <a:bodyPr>
            <a:normAutofit/>
          </a:bodyPr>
          <a:lstStyle/>
          <a:p>
            <a:r>
              <a:rPr lang="ru-RU" dirty="0"/>
              <a:t>Свидетельства о публикации</a:t>
            </a:r>
          </a:p>
        </p:txBody>
      </p:sp>
      <p:pic>
        <p:nvPicPr>
          <p:cNvPr id="4098" name="Picture 2" descr="F:\Электр. порт. Ковандина\сканир докум Ковандина\2016 Ковандина\печать программ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4" y="1287193"/>
            <a:ext cx="235775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Электр. порт. Ковандина\сканир докум Ковандина\2015\РЎРµСЂС‚РёС„РёРєР°С‚ РїСЂРѕРµРєС‚Р° infourok.ru в„– Р”Р’-280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3" y="1829048"/>
            <a:ext cx="2392051" cy="336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Электр. порт. Ковандина\сканир докум Ковандина\2015\РЎРµСЂС‚РёС„РёРєР°С‚ РїСЂРѕРµРєС‚Р° infourok.ru в„– Р”Р’-2809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7" y="2395290"/>
            <a:ext cx="2357599" cy="331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Электр. порт. Ковандина\сканир докум Ковандина\2015\РЎРµСЂС‚РёС„РёРєР°С‚ РїСЂРѕРµРєС‚Р° infourok.ru в„– Р”Р’-281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36" y="2954276"/>
            <a:ext cx="228700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290" y="1347788"/>
            <a:ext cx="2287078" cy="321297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53" y="1829048"/>
            <a:ext cx="2274312" cy="3195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39" y="2343656"/>
            <a:ext cx="2299346" cy="323031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75" y="2881737"/>
            <a:ext cx="2322556" cy="3262922"/>
          </a:xfrm>
          <a:prstGeom prst="rect">
            <a:avLst/>
          </a:prstGeom>
        </p:spPr>
      </p:pic>
      <p:pic>
        <p:nvPicPr>
          <p:cNvPr id="8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11"/>
          <a:srcRect l="10953" r="10377" b="1646"/>
          <a:stretch/>
        </p:blipFill>
        <p:spPr>
          <a:xfrm>
            <a:off x="2676710" y="3857404"/>
            <a:ext cx="3790580" cy="266439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21" y="1370274"/>
            <a:ext cx="2470645" cy="347096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23" y="2879709"/>
            <a:ext cx="2415840" cy="33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4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6">
            <a:extLst>
              <a:ext uri="{FF2B5EF4-FFF2-40B4-BE49-F238E27FC236}">
                <a16:creationId xmlns:a16="http://schemas.microsoft.com/office/drawing/2014/main" id="{E19F0CF0-EEFA-4776-A85D-DC7B9887B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30" y="404664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Участие студентов</a:t>
            </a:r>
            <a:r>
              <a:rPr lang="en-US" sz="4000" b="1" dirty="0"/>
              <a:t> </a:t>
            </a:r>
            <a:r>
              <a:rPr lang="ru-RU" sz="4000" b="1" dirty="0"/>
              <a:t>в конкурсах по математике</a:t>
            </a:r>
          </a:p>
        </p:txBody>
      </p:sp>
      <p:pic>
        <p:nvPicPr>
          <p:cNvPr id="5" name="Объект 4" descr="Изображение выглядит как текст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19598"/>
            <a:ext cx="2226738" cy="3150021"/>
          </a:xfrm>
        </p:spPr>
      </p:pic>
      <p:pic>
        <p:nvPicPr>
          <p:cNvPr id="6146" name="Picture 2" descr="F:\Электр. порт. Ковандина\сканир докум Ковандина\2015-2016 Ковандина\неотправленные в улькан\Арзаматова Математ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6" y="1319598"/>
            <a:ext cx="2701050" cy="19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Электр. порт. Ковандина\сканир докум Ковандина\2015-2016 Ковандина\неотправленные в улькан\Тараканова 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264749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94" y="1864369"/>
            <a:ext cx="2298968" cy="322967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06" y="2271015"/>
            <a:ext cx="2709978" cy="191802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43" y="2376089"/>
            <a:ext cx="2309129" cy="3266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55" y="2816985"/>
            <a:ext cx="2826130" cy="199697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51" y="2955212"/>
            <a:ext cx="2336627" cy="3306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1" y="4624602"/>
            <a:ext cx="2778665" cy="19634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" y="4047580"/>
            <a:ext cx="2992108" cy="21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6">
            <a:extLst>
              <a:ext uri="{FF2B5EF4-FFF2-40B4-BE49-F238E27FC236}">
                <a16:creationId xmlns:a16="http://schemas.microsoft.com/office/drawing/2014/main" id="{AA3F32C4-DFF7-4976-8939-A2CBF0C4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9144000" cy="15315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2226644"/>
            <a:ext cx="7632848" cy="1991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lnSpc>
                <a:spcPts val="1785"/>
              </a:lnSpc>
              <a:spcAft>
                <a:spcPts val="1950"/>
              </a:spcAft>
            </a:pPr>
            <a:r>
              <a:rPr lang="ru-RU" sz="2800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Бесплатная программа GeoGebra предназначена для обучения математике. </a:t>
            </a:r>
          </a:p>
          <a:p>
            <a:pPr lvl="0" algn="just" defTabSz="457200" fontAlgn="base">
              <a:lnSpc>
                <a:spcPts val="1785"/>
              </a:lnSpc>
              <a:spcAft>
                <a:spcPts val="1950"/>
              </a:spcAft>
            </a:pPr>
            <a:r>
              <a:rPr lang="ru-RU" sz="2800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программы GeoGebra (</a:t>
            </a:r>
            <a:r>
              <a:rPr lang="ru-RU" sz="2800" dirty="0" err="1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ГеоГебра</a:t>
            </a:r>
            <a:r>
              <a:rPr lang="ru-RU" sz="2800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можно обучаться или работать в динамической математической среде, включающей в себя геометрию, алгебру, другие разделы, с широкими функциональными возможностями.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0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C4099A-E8A3-4568-BEB2-FD2F2EF79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96552" y="1371600"/>
            <a:ext cx="8856984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0" dirty="0">
                <a:solidFill>
                  <a:schemeClr val="tx2"/>
                </a:solidFill>
                <a:effectLst/>
              </a:rPr>
              <a:t>Тема самообразования</a:t>
            </a:r>
            <a:br>
              <a:rPr lang="ru-RU" sz="2400" b="0" dirty="0">
                <a:solidFill>
                  <a:schemeClr val="tx2"/>
                </a:solidFill>
                <a:effectLst/>
              </a:rPr>
            </a:br>
            <a:r>
              <a:rPr lang="ru-RU" dirty="0">
                <a:solidFill>
                  <a:schemeClr val="tx2"/>
                </a:solidFill>
              </a:rPr>
              <a:t>«</a:t>
            </a:r>
            <a:r>
              <a:rPr lang="ru-RU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поддержка урока математики</a:t>
            </a:r>
            <a:r>
              <a:rPr lang="ru-RU" dirty="0">
                <a:solidFill>
                  <a:schemeClr val="tx2"/>
                </a:solidFill>
                <a:effectLst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D:\для Наташи\ш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34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>
            <a:extLst>
              <a:ext uri="{FF2B5EF4-FFF2-40B4-BE49-F238E27FC236}">
                <a16:creationId xmlns:a16="http://schemas.microsoft.com/office/drawing/2014/main" id="{11E5C2C1-FCAF-491D-ADE4-1AF611340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0712"/>
            <a:ext cx="8229600" cy="3498339"/>
          </a:xfrm>
        </p:spPr>
      </p:pic>
    </p:spTree>
    <p:extLst>
      <p:ext uri="{BB962C8B-B14F-4D97-AF65-F5344CB8AC3E}">
        <p14:creationId xmlns:p14="http://schemas.microsoft.com/office/powerpoint/2010/main" val="3612354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>
            <a:extLst>
              <a:ext uri="{FF2B5EF4-FFF2-40B4-BE49-F238E27FC236}">
                <a16:creationId xmlns:a16="http://schemas.microsoft.com/office/drawing/2014/main" id="{86315700-250B-4838-80D8-1C088F7DD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5245482" y="2204864"/>
            <a:ext cx="3441318" cy="4389437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>
            <a:solidFill>
              <a:srgbClr val="0070C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5501885" cy="3078013"/>
          </a:xfrm>
          <a:prstGeom prst="rect">
            <a:avLst/>
          </a:prstGeom>
          <a:ln/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94640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>
            <a:extLst>
              <a:ext uri="{FF2B5EF4-FFF2-40B4-BE49-F238E27FC236}">
                <a16:creationId xmlns:a16="http://schemas.microsoft.com/office/drawing/2014/main" id="{FFDCAC6F-4006-42F4-80C3-B54C4AE21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ru-RU" dirty="0"/>
              <a:t>Карточки задания по геометрии</a:t>
            </a:r>
          </a:p>
        </p:txBody>
      </p:sp>
      <p:pic>
        <p:nvPicPr>
          <p:cNvPr id="9" name="Объект 8" descr="Изображение выглядит как небо, красный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6681"/>
            <a:ext cx="4740747" cy="2649623"/>
          </a:xfr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90270"/>
            <a:ext cx="515351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62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6">
            <a:extLst>
              <a:ext uri="{FF2B5EF4-FFF2-40B4-BE49-F238E27FC236}">
                <a16:creationId xmlns:a16="http://schemas.microsoft.com/office/drawing/2014/main" id="{F7F3E603-FE16-4EFD-AFF4-202B1FC5C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436880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4748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2BF64F-10D7-47CD-89F0-7920C7E7D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самообразования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самообразования</a:t>
            </a:r>
          </a:p>
          <a:p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Внедрение ИКТ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место использования презентации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с применением ИКТ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образовательные порталы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по геометрии, алгебре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вебинаре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успехи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студентов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конкурсах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40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AD5E5D-4DEC-4A9D-87D5-992A78454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131024" cy="129614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самообразования: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2DB2DD4-3F06-4ADC-A4AB-D1F65A908F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402082"/>
              </p:ext>
            </p:extLst>
          </p:nvPr>
        </p:nvGraphicFramePr>
        <p:xfrm>
          <a:off x="457200" y="2564904"/>
          <a:ext cx="8229600" cy="3759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62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EA4347-71BB-4538-A025-3E65E10D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052736"/>
            <a:ext cx="238660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AEC3B06-8699-4EA5-B15D-E176D6857C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167529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667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5C2878-985F-4F65-8214-9F2ABE345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самообразования: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преподавания предмета, участие в конкурсах; </a:t>
            </a:r>
          </a:p>
          <a:p>
            <a:pPr lvl="0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разработка, апробирование и рецензирование учебных рабочих программ, открытых уроков, сценариев внеклассных мероприятий с применением мультимедийных средств;</a:t>
            </a:r>
          </a:p>
          <a:p>
            <a:pPr lvl="0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апробирование дидактических материалов, тестов, наглядностей, создание электронного комплектов педагогических разработок;</a:t>
            </a:r>
          </a:p>
          <a:p>
            <a:pPr lvl="0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проведение открытых уроков, мастер-классов, обобщение опыта по исследуемой теме;</a:t>
            </a:r>
          </a:p>
          <a:p>
            <a:pPr lvl="0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доклады, выступления на заседаниях МО, участие в конкурсах и конференциях.</a:t>
            </a:r>
          </a:p>
          <a:p>
            <a:pPr marL="0" indent="0">
              <a:buNone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98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C9D8D4-B864-478D-B3D8-30D563A60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Внедрение ИКТ осуществляется по направлениям:</a:t>
            </a:r>
            <a:br>
              <a:rPr lang="ru-RU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0F704D4-AE28-422D-8086-7F187FBF74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314373"/>
              </p:ext>
            </p:extLst>
          </p:nvPr>
        </p:nvGraphicFramePr>
        <p:xfrm>
          <a:off x="457200" y="2924944"/>
          <a:ext cx="8229600" cy="339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35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A21597-4A9C-4677-B3B4-72DD06E06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преподавания математики цифровые образовательные ресурсы использую в различных формах: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сценарии уроков (презентации)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учебные и демонстрационные программы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855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174BEC-A8FE-43FA-9DFC-21852C8C0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место использования презентации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1973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нового материала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иллюстрировать разнообразными наглядными средствами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особенно выгодно в тех случаях, когда необходимо показать динамику развития какого-либо процесса.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768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2607</TotalTime>
  <Words>434</Words>
  <Application>Microsoft Office PowerPoint</Application>
  <PresentationFormat>Экран (4:3)</PresentationFormat>
  <Paragraphs>77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Tw Cen MT</vt:lpstr>
      <vt:lpstr>Wingdings 2</vt:lpstr>
      <vt:lpstr>Поток</vt:lpstr>
      <vt:lpstr>портфолио</vt:lpstr>
      <vt:lpstr>Тема самообразования «Компьютерная поддержка урока математики»</vt:lpstr>
      <vt:lpstr>Содержание</vt:lpstr>
      <vt:lpstr>Цель самообразования: </vt:lpstr>
      <vt:lpstr>Задачи </vt:lpstr>
      <vt:lpstr>Ожидаемый результат самообразования: </vt:lpstr>
      <vt:lpstr>Внедрение ИКТ осуществляется по направлениям: </vt:lpstr>
      <vt:lpstr>В процессе преподавания математики цифровые образовательные ресурсы использую в различных формах:</vt:lpstr>
      <vt:lpstr>Формы и место использования презентации</vt:lpstr>
      <vt:lpstr>Формы и место использования презентации</vt:lpstr>
      <vt:lpstr>Презентация PowerPoint</vt:lpstr>
      <vt:lpstr>Презентация PowerPoint</vt:lpstr>
      <vt:lpstr>УРОКИ КОМПЬЮТЕРНОГО  ТЕСТИРОВАНИЯ</vt:lpstr>
      <vt:lpstr>УРОКИ С ИСПОЛЬЗОВАНИЕМ  ИНТЕРНЕТА</vt:lpstr>
      <vt:lpstr>Участие в вебинаре</vt:lpstr>
      <vt:lpstr>Мои успехи</vt:lpstr>
      <vt:lpstr>Свидетельства о публикации</vt:lpstr>
      <vt:lpstr>Участие студентов в конкурсах по математике</vt:lpstr>
      <vt:lpstr>Презентация PowerPoint</vt:lpstr>
      <vt:lpstr>Презентация PowerPoint</vt:lpstr>
      <vt:lpstr>Презентация PowerPoint</vt:lpstr>
      <vt:lpstr>Карточки задания по геометрии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«Компьютерная поддержка урока математики»</dc:title>
  <dc:creator>Преподаватель</dc:creator>
  <cp:lastModifiedBy>elenakovandina@dnevnik.ru</cp:lastModifiedBy>
  <cp:revision>77</cp:revision>
  <dcterms:created xsi:type="dcterms:W3CDTF">2016-06-10T06:13:07Z</dcterms:created>
  <dcterms:modified xsi:type="dcterms:W3CDTF">2018-01-16T11:39:23Z</dcterms:modified>
</cp:coreProperties>
</file>