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FFB33E-3DC9-4D93-A1A8-B3FF020EA9CB}" type="datetimeFigureOut">
              <a:rPr lang="ru-RU" smtClean="0"/>
              <a:t>15.01.2018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D40D68-1326-46F3-A8E4-44E60F9255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Актёрское амплуа</a:t>
            </a:r>
            <a:br>
              <a:rPr lang="ru-RU" dirty="0" smtClean="0"/>
            </a:br>
            <a:r>
              <a:rPr lang="ru-RU" dirty="0" smtClean="0"/>
              <a:t>«Путешествие по сказкам»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воспитатель Игнатьева Альбина Геннадьевна.</a:t>
            </a:r>
          </a:p>
          <a:p>
            <a:r>
              <a:rPr lang="ru-RU" dirty="0" smtClean="0"/>
              <a:t>МБ ДОУ ЦРР детский сад №1 «Чайка» г. Лобня.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0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Попали в осень, будто в сказку,</a:t>
            </a:r>
            <a:br>
              <a:rPr lang="ru-RU" dirty="0" smtClean="0"/>
            </a:br>
            <a:r>
              <a:rPr lang="ru-RU" dirty="0" smtClean="0"/>
              <a:t>По всей земле разлили краску.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6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Ириска с </a:t>
            </a:r>
            <a:r>
              <a:rPr lang="ru-RU" dirty="0" err="1" smtClean="0"/>
              <a:t>Барбариской</a:t>
            </a:r>
            <a:r>
              <a:rPr lang="ru-RU" dirty="0" smtClean="0"/>
              <a:t> прикольные </a:t>
            </a:r>
            <a:r>
              <a:rPr lang="ru-RU" dirty="0" err="1" smtClean="0"/>
              <a:t>актриски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65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Бармалей</a:t>
            </a:r>
            <a:r>
              <a:rPr lang="ru-RU" dirty="0" smtClean="0"/>
              <a:t> и Волк с Мальвиной дружно ищут Буратино!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Масленица к нам пришла,</a:t>
            </a:r>
            <a:br>
              <a:rPr lang="ru-RU" dirty="0" smtClean="0"/>
            </a:br>
            <a:r>
              <a:rPr lang="ru-RU" dirty="0" smtClean="0"/>
              <a:t>Детям радость принесла!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9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Новогоднее представление. Роль современной Бабы Яги.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3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Зимушки – Зимы.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2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Новогоднее представление. Джек – Воробей.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8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Колядки.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Умный, хитрый Волк в Новогодней Сказке.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8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Дружно водит хоровод,</a:t>
            </a:r>
            <a:br>
              <a:rPr lang="ru-RU" dirty="0" smtClean="0"/>
            </a:br>
            <a:r>
              <a:rPr lang="ru-RU" dirty="0" smtClean="0"/>
              <a:t>Пляшет маленький народ!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5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Мисс – Экология.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64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0" y="2674938"/>
            <a:ext cx="5167197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Звездочётом быть полезно,</a:t>
            </a:r>
            <a:br>
              <a:rPr lang="ru-RU" dirty="0" smtClean="0"/>
            </a:br>
            <a:r>
              <a:rPr lang="ru-RU" dirty="0" smtClean="0"/>
              <a:t>Он из сказки всем известной!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3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</TotalTime>
  <Words>93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Актёрское амплуа «Путешествие по сказкам»</vt:lpstr>
      <vt:lpstr>Новогоднее представление. Роль современной Бабы Яги.</vt:lpstr>
      <vt:lpstr>Роль Зимушки – Зимы.</vt:lpstr>
      <vt:lpstr>Новогоднее представление. Джек – Воробей.</vt:lpstr>
      <vt:lpstr>Колядки.</vt:lpstr>
      <vt:lpstr>Умный, хитрый Волк в Новогодней Сказке. </vt:lpstr>
      <vt:lpstr>Дружно водит хоровод, Пляшет маленький народ!</vt:lpstr>
      <vt:lpstr>Мисс – Экология.</vt:lpstr>
      <vt:lpstr>Звездочётом быть полезно, Он из сказки всем известной!</vt:lpstr>
      <vt:lpstr>Попали в осень, будто в сказку, По всей земле разлили краску.</vt:lpstr>
      <vt:lpstr>Ириска с Барбариской прикольные актриски!</vt:lpstr>
      <vt:lpstr>Бармалей и Волк с Мальвиной дружно ищут Буратино!</vt:lpstr>
      <vt:lpstr>Масленица к нам пришла, Детям радость принесла!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Актёрское амплуа «Путешествие по сказкам»</dc:title>
  <dc:creator>Asus</dc:creator>
  <cp:lastModifiedBy>Asus</cp:lastModifiedBy>
  <cp:revision>4</cp:revision>
  <dcterms:created xsi:type="dcterms:W3CDTF">2018-01-15T10:35:15Z</dcterms:created>
  <dcterms:modified xsi:type="dcterms:W3CDTF">2018-01-15T16:32:43Z</dcterms:modified>
</cp:coreProperties>
</file>