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5" r:id="rId1"/>
    <p:sldMasterId id="2147484037" r:id="rId2"/>
    <p:sldMasterId id="2147484061" r:id="rId3"/>
  </p:sldMasterIdLst>
  <p:sldIdLst>
    <p:sldId id="260" r:id="rId4"/>
    <p:sldId id="269" r:id="rId5"/>
    <p:sldId id="261" r:id="rId6"/>
    <p:sldId id="262" r:id="rId7"/>
    <p:sldId id="264" r:id="rId8"/>
    <p:sldId id="270" r:id="rId9"/>
    <p:sldId id="263" r:id="rId10"/>
    <p:sldId id="265" r:id="rId11"/>
    <p:sldId id="266" r:id="rId12"/>
    <p:sldId id="267" r:id="rId13"/>
    <p:sldId id="268" r:id="rId14"/>
    <p:sldId id="276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0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41EFB-8238-4BE1-BCAA-B0F12A52333F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E5F30-6004-4901-ADFE-4BEB34F5A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46B81-78CB-467A-8E06-418F590E8EB4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81B44-1EED-4602-B0E3-1F3741449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812C-3BD0-4221-ADDA-F05FD0C32DF3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4FAE1-7F3B-4C7E-9FA3-17F8809352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337D0-7927-457F-8A4B-628D97D39FC6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8A5E6-9082-4F56-BDE9-97AF205E1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70" y="1859762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439BC-810E-4E29-9C9F-DEF2C2631F66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9C323-375B-44B0-8983-A24FE92BC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E2E7A-FD33-402B-AACF-12FD2BD35E6A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14F38-2468-49DD-B58B-8111A56C4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9290F-2800-4130-A5E3-BDE9E6713E31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D50AC-6829-44A3-9C5D-FF6C07B1D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8F527-81B7-44F9-B2AE-3AFCF54E4235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89C4-474A-4CD1-B2DC-D2836783B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10672237" y="5359405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5842000" y="6219830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1E7FE-4752-43C3-BFD9-6F0C0EF8070D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5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AC247-9B26-4FEB-852E-FAFA13222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50154-3417-45CC-AF8C-2BA37EFD73CF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01D8C-4E39-438E-9256-D6FC98D0F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C4F97-902F-41D5-829D-1159950CDF93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C233C-1741-4A45-9856-E214544E6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316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7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6"/>
            <a:ext cx="109728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142A04-51A1-4670-B705-D66A3D5921AE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3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3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83543B-9768-4761-875E-38393D9D1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3321" name="Группа 1"/>
          <p:cNvGrpSpPr>
            <a:grpSpLocks/>
          </p:cNvGrpSpPr>
          <p:nvPr/>
        </p:nvGrpSpPr>
        <p:grpSpPr bwMode="auto">
          <a:xfrm>
            <a:off x="-25398" y="203200"/>
            <a:ext cx="12240684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1" fontAlgn="base" hangingPunct="1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1" fontAlgn="base" hangingPunct="1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36F0327-325C-47EE-B935-C810646035FC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3E34C82-BE82-4D18-9A5D-7F6A0516428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4460" y="160338"/>
            <a:ext cx="7983940" cy="1376147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3600" i="1" dirty="0" smtClean="0"/>
              <a:t>Пейте, дети, молоко – будете здоровы!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82435" y="5747526"/>
            <a:ext cx="5909480" cy="812630"/>
          </a:xfrm>
        </p:spPr>
        <p:txBody>
          <a:bodyPr>
            <a:normAutofit fontScale="25000" lnSpcReduction="20000"/>
          </a:bodyPr>
          <a:lstStyle/>
          <a:p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Носов Костя, 6 лет, воспитанник СРР МБУ ДО «Романовский ДЮЦ».</a:t>
            </a:r>
          </a:p>
          <a:p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 </a:t>
            </a:r>
            <a:r>
              <a:rPr lang="ru-RU" sz="6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Рымарь</a:t>
            </a:r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Елена  Алексеевна, педагог дополнительного образования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http://vse-o-produktakh.ru/wp-content/uploads/2016/02/%D0%9A%D0%BE%D1%80%D0%BE%D0%B2%D0%B0-%D1%84%D0%BE%D1%82%D0%B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vse-o-produktakh.ru/wp-content/uploads/2016/02/%D0%9A%D0%BE%D1%80%D0%BE%D0%B2%D0%B0-%D1%84%D0%BE%D1%82%D0%BE.jpg"/>
          <p:cNvSpPr>
            <a:spLocks noChangeAspect="1" noChangeArrowheads="1"/>
          </p:cNvSpPr>
          <p:nvPr/>
        </p:nvSpPr>
        <p:spPr bwMode="auto">
          <a:xfrm flipH="1">
            <a:off x="612774" y="7937"/>
            <a:ext cx="11479141" cy="1147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://vse-o-produktakh.ru/wp-content/uploads/2016/02/%D0%9A%D0%BE%D1%80%D0%BE%D0%B2%D0%B0-%D1%84%D0%BE%D1%82%D0%BE.jpg"/>
          <p:cNvSpPr>
            <a:spLocks noChangeAspect="1" noChangeArrowheads="1"/>
          </p:cNvSpPr>
          <p:nvPr/>
        </p:nvSpPr>
        <p:spPr bwMode="auto">
          <a:xfrm>
            <a:off x="1809228" y="1536486"/>
            <a:ext cx="2394061" cy="239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973" y="1681269"/>
            <a:ext cx="6277970" cy="401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71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9" y="1787855"/>
            <a:ext cx="5564983" cy="41693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780" y="2606721"/>
            <a:ext cx="5564985" cy="41693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2927" y="764274"/>
            <a:ext cx="92448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Молоко замерзает в холодильнике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147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482" y="1253797"/>
            <a:ext cx="7119580" cy="53396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94328" y="204717"/>
            <a:ext cx="50706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В молоке есть жир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2501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653" y="1490363"/>
            <a:ext cx="7151427" cy="48899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52131" y="207868"/>
            <a:ext cx="74516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Чем полезно молоко для детей?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29187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308" y="1086092"/>
            <a:ext cx="3794664" cy="27590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308" y="1086093"/>
            <a:ext cx="4093093" cy="27620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83" y="3856009"/>
            <a:ext cx="3649567" cy="28964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284" y="3856009"/>
            <a:ext cx="4259532" cy="289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9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70" y="1603341"/>
            <a:ext cx="6905767" cy="49838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77602" y="769874"/>
            <a:ext cx="8893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сладкое молоко у носорога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88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107" y="1780521"/>
            <a:ext cx="8921262" cy="47481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00753" y="914400"/>
            <a:ext cx="5673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жирное – у кита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73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789" y="1547446"/>
            <a:ext cx="7754817" cy="51698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24554" y="515816"/>
            <a:ext cx="55780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кролика – самое белое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00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5528" y="2715904"/>
            <a:ext cx="88972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29112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904" y="1663456"/>
            <a:ext cx="6933281" cy="51945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89192" y="579253"/>
            <a:ext cx="85644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4000" dirty="0" smtClean="0"/>
              <a:t>В нашей семье все любят пить молоко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3984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128" y="1132765"/>
            <a:ext cx="8097522" cy="56262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39235" y="218364"/>
            <a:ext cx="69194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dirty="0" smtClean="0"/>
              <a:t>Молоко – это жидкость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8674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84" y="1495201"/>
            <a:ext cx="5763652" cy="44415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66531" y="382139"/>
            <a:ext cx="62916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Молоко  непрозрачное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901" y="1495201"/>
            <a:ext cx="5922102" cy="444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29" y="1402307"/>
            <a:ext cx="5882187" cy="44116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589" y="1402308"/>
            <a:ext cx="5882187" cy="44116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2382" y="259307"/>
            <a:ext cx="83251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Молоко на вкус сладковатое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95737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313" y="1753737"/>
            <a:ext cx="6805684" cy="51042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61313" y="293645"/>
            <a:ext cx="7357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 молоке есть молочный сахар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803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854" y="1419368"/>
            <a:ext cx="6978552" cy="52339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16151" y="95929"/>
            <a:ext cx="71923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Молоко делают белым маленькие белые шарики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3733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2" y="1613842"/>
            <a:ext cx="6023211" cy="45174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23" y="1613842"/>
            <a:ext cx="6023211" cy="45174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6925" y="177422"/>
            <a:ext cx="9771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Молоко скислось, получилась простокваша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18839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16" y="1528549"/>
            <a:ext cx="5868539" cy="44014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460" y="1528549"/>
            <a:ext cx="5868539" cy="44014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1439" y="313899"/>
            <a:ext cx="8393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Молоко превратилось в кефир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50248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rezentatsiya_moloko">
  <a:themeElements>
    <a:clrScheme name="Другая 1">
      <a:dk1>
        <a:sysClr val="windowText" lastClr="000000"/>
      </a:dk1>
      <a:lt1>
        <a:srgbClr val="FFFFFF"/>
      </a:lt1>
      <a:dk2>
        <a:srgbClr val="92CDDC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prezentatsiya_moloko</Template>
  <TotalTime>215</TotalTime>
  <Words>105</Words>
  <Application>Microsoft Office PowerPoint</Application>
  <PresentationFormat>Широкоэкранный</PresentationFormat>
  <Paragraphs>18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9" baseType="lpstr">
      <vt:lpstr>Arial</vt:lpstr>
      <vt:lpstr>Book Antiqua</vt:lpstr>
      <vt:lpstr>Calibri</vt:lpstr>
      <vt:lpstr>Constantia</vt:lpstr>
      <vt:lpstr>Lucida Sans</vt:lpstr>
      <vt:lpstr>Times New Roman</vt:lpstr>
      <vt:lpstr>Wingdings</vt:lpstr>
      <vt:lpstr>Wingdings 2</vt:lpstr>
      <vt:lpstr>Wingdings 3</vt:lpstr>
      <vt:lpstr>prezentatsiya_moloko</vt:lpstr>
      <vt:lpstr>Поток</vt:lpstr>
      <vt:lpstr>Апекс</vt:lpstr>
      <vt:lpstr>Пейте, дети, молоко – будете здоровы!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Пейте, дети, молоко – будете здоровы!</dc:title>
  <dc:creator>Пользователь Windows</dc:creator>
  <cp:lastModifiedBy>Пользователь Windows</cp:lastModifiedBy>
  <cp:revision>23</cp:revision>
  <dcterms:created xsi:type="dcterms:W3CDTF">2016-10-19T13:19:16Z</dcterms:created>
  <dcterms:modified xsi:type="dcterms:W3CDTF">2017-03-29T14:41:10Z</dcterms:modified>
</cp:coreProperties>
</file>