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86" r:id="rId16"/>
    <p:sldId id="287" r:id="rId17"/>
    <p:sldId id="273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64" autoAdjust="0"/>
    <p:restoredTop sz="94660"/>
  </p:normalViewPr>
  <p:slideViewPr>
    <p:cSldViewPr>
      <p:cViewPr varScale="1">
        <p:scale>
          <a:sx n="56" d="100"/>
          <a:sy n="56" d="100"/>
        </p:scale>
        <p:origin x="-22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C3233D-576A-4104-8D27-439D51FF3C7A}" type="datetimeFigureOut">
              <a:rPr lang="ru-RU" smtClean="0"/>
              <a:pPr/>
              <a:t>14.01.2018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C9E7727-A87B-44E7-AD76-1A1EF5ED2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42938" y="285750"/>
            <a:ext cx="8501062" cy="17145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Script" pitchFamily="34" charset="0"/>
              </a:rPr>
              <a:t>«Здесь край мой, исток мой, дорога моя…»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Но были в истории села и черные страницы: в </a:t>
            </a:r>
            <a:r>
              <a:rPr lang="en-US" sz="2000" b="1" dirty="0" smtClean="0"/>
              <a:t>XIX</a:t>
            </a:r>
            <a:r>
              <a:rPr lang="ru-RU" sz="2000" b="1" dirty="0" smtClean="0"/>
              <a:t> в</a:t>
            </a:r>
            <a:r>
              <a:rPr lang="en-US" sz="2000" b="1" dirty="0" smtClean="0"/>
              <a:t>.</a:t>
            </a:r>
            <a:r>
              <a:rPr lang="ru-RU" sz="2000" b="1" dirty="0" smtClean="0"/>
              <a:t> случились большие пожары, выгорели целые кварталы,  разразился голод, унесший из жизни многих </a:t>
            </a:r>
            <a:r>
              <a:rPr lang="ru-RU" sz="2000" b="1" dirty="0" err="1" smtClean="0"/>
              <a:t>болхунцев</a:t>
            </a:r>
            <a:r>
              <a:rPr lang="ru-RU" sz="2000" b="1" dirty="0" smtClean="0"/>
              <a:t>, была холера, погиб от чумы скот.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Но жизнь продолжалась и 1913 году в селе жили 18 000 человек. К этому времени в </a:t>
            </a:r>
            <a:r>
              <a:rPr lang="ru-RU" sz="1800" dirty="0" err="1" smtClean="0"/>
              <a:t>Болхунах</a:t>
            </a:r>
            <a:r>
              <a:rPr lang="ru-RU" sz="1800" dirty="0" smtClean="0"/>
              <a:t> были 10 </a:t>
            </a:r>
            <a:r>
              <a:rPr lang="ru-RU" sz="1800" dirty="0" err="1" smtClean="0"/>
              <a:t>двух-этажных</a:t>
            </a:r>
            <a:r>
              <a:rPr lang="ru-RU" sz="1800" dirty="0" smtClean="0"/>
              <a:t>  дома, внешний вид которых говорил о  большом богатстве их владельцев. Например, Паршины, </a:t>
            </a:r>
            <a:r>
              <a:rPr lang="ru-RU" sz="1800" dirty="0" err="1" smtClean="0"/>
              <a:t>Гомзяковы</a:t>
            </a:r>
            <a:r>
              <a:rPr lang="ru-RU" sz="1800" dirty="0" smtClean="0"/>
              <a:t>, </a:t>
            </a:r>
            <a:r>
              <a:rPr lang="ru-RU" sz="1800" dirty="0" err="1" smtClean="0"/>
              <a:t>Гайдуковы</a:t>
            </a:r>
            <a:r>
              <a:rPr lang="ru-RU" sz="1800" dirty="0" smtClean="0"/>
              <a:t>, Стариковы, </a:t>
            </a:r>
            <a:r>
              <a:rPr lang="ru-RU" sz="1800" dirty="0" err="1" smtClean="0"/>
              <a:t>Злепко</a:t>
            </a:r>
            <a:r>
              <a:rPr lang="ru-RU" sz="1800" dirty="0" smtClean="0"/>
              <a:t> имели свои магазины, торговые лавки. Некоторые домовладения, торговые строения этих хозяев сохранились, используются и сейчас. Строились на века.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7" name="Рисунок 6" descr="Screenshot_2017-11-22-14-08-17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12"/>
            <a:ext cx="4572000" cy="3071834"/>
          </a:xfrm>
          <a:prstGeom prst="rect">
            <a:avLst/>
          </a:prstGeom>
        </p:spPr>
      </p:pic>
      <p:pic>
        <p:nvPicPr>
          <p:cNvPr id="11" name="Рисунок 10" descr="Screenshot_2017-11-22-13-52-27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1612"/>
            <a:ext cx="4572000" cy="2857496"/>
          </a:xfrm>
          <a:prstGeom prst="rect">
            <a:avLst/>
          </a:prstGeom>
        </p:spPr>
      </p:pic>
      <p:pic>
        <p:nvPicPr>
          <p:cNvPr id="10" name="Рисунок 9" descr="Screenshot_2017-11-22-13-52-08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0504"/>
            <a:ext cx="4572000" cy="2857496"/>
          </a:xfrm>
          <a:prstGeom prst="rect">
            <a:avLst/>
          </a:prstGeom>
        </p:spPr>
      </p:pic>
      <p:pic>
        <p:nvPicPr>
          <p:cNvPr id="5" name="Рисунок 4" descr="Screenshot_2017-11-22-13-56-32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990975"/>
            <a:ext cx="457200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9144000" cy="14287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900" dirty="0" smtClean="0"/>
              <a:t>В 1930 году в селе был создан первый колхоз. Он был назван "21 января". Весной по просьбе его членов колхоз стал носить имя "Украинец". До 1950 года в селе было 4 колхоза: "Украинец", "Чапаев", "</a:t>
            </a:r>
            <a:r>
              <a:rPr lang="ru-RU" sz="1900" dirty="0" err="1" smtClean="0"/>
              <a:t>Буденый</a:t>
            </a:r>
            <a:r>
              <a:rPr lang="ru-RU" sz="1900" dirty="0" smtClean="0"/>
              <a:t>", "Каганович" и одна рыболовецкая артель. В 1950 году все 4 хозяйства были объединены в колхоз имени Кирова, а в 1958 году сюда влилась и рыболовецкая артель.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4" name="Рисунок 3" descr="Screenshot_2017-11-22-13-52-45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28736"/>
            <a:ext cx="4572000" cy="3038475"/>
          </a:xfrm>
          <a:prstGeom prst="rect">
            <a:avLst/>
          </a:prstGeom>
        </p:spPr>
      </p:pic>
      <p:pic>
        <p:nvPicPr>
          <p:cNvPr id="5" name="Рисунок 4" descr="Screenshot_2017-11-22-13-52-2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5275"/>
            <a:ext cx="4572000" cy="2752725"/>
          </a:xfrm>
          <a:prstGeom prst="rect">
            <a:avLst/>
          </a:prstGeom>
        </p:spPr>
      </p:pic>
      <p:pic>
        <p:nvPicPr>
          <p:cNvPr id="6" name="Рисунок 5" descr="Screenshot_2017-11-22-14-14-32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36"/>
            <a:ext cx="4572000" cy="2790825"/>
          </a:xfrm>
          <a:prstGeom prst="rect">
            <a:avLst/>
          </a:prstGeom>
        </p:spPr>
      </p:pic>
      <p:pic>
        <p:nvPicPr>
          <p:cNvPr id="8" name="Рисунок 7" descr="Screenshot_2017-11-22-14-15-52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43380"/>
            <a:ext cx="4572000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3900486" cy="23688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История школы и села </a:t>
            </a:r>
            <a:r>
              <a:rPr lang="ru-RU" sz="2400" dirty="0" err="1" smtClean="0"/>
              <a:t>Болхуны</a:t>
            </a:r>
            <a:r>
              <a:rPr lang="ru-RU" sz="2400" dirty="0" smtClean="0"/>
              <a:t> отражена в школьном музее, в котором представлены несколько экспозиций.</a:t>
            </a:r>
            <a:endParaRPr lang="ru-RU" sz="2400" dirty="0"/>
          </a:p>
        </p:txBody>
      </p:sp>
      <p:pic>
        <p:nvPicPr>
          <p:cNvPr id="5" name="Рисунок 4" descr="IMG_20171020_135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11" name="Рисунок 10" descr="IMG_20171020_14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71744"/>
            <a:ext cx="5286380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0562" y="142852"/>
            <a:ext cx="3929090" cy="29289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Школьный музей  начал работу с 1974 года. В зале  Боевой Славы собраны подлинные документы: фронтовые фотографии, письма, воспоминания. Собраны материалы: медали, земля в капсулах с Мамаева Кургана, Малахова Кургана, Брестской крепости. В папках хранятся фотографии и  материалы о битвах Великой Отечественной войны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Рисунок 4" descr="IMG_20171020_135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7" name="Рисунок 6" descr="IMG_20171020_14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2786058"/>
            <a:ext cx="5286380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/>
              <a:t>Многие жители села </a:t>
            </a:r>
            <a:r>
              <a:rPr lang="ru-RU" sz="1800" b="1" dirty="0" err="1" smtClean="0"/>
              <a:t>Болхун</a:t>
            </a:r>
            <a:r>
              <a:rPr lang="ru-RU" sz="1800" b="1" dirty="0" smtClean="0"/>
              <a:t> защищали свою Родину во время Великой Отечественной войны.</a:t>
            </a:r>
            <a:endParaRPr lang="ru-RU" sz="1800" b="1" dirty="0"/>
          </a:p>
        </p:txBody>
      </p:sp>
      <p:pic>
        <p:nvPicPr>
          <p:cNvPr id="5" name="Рисунок 4" descr="IMG_20171020_135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09_10025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70775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Рисунок 5" descr="IMG_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42852"/>
            <a:ext cx="864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Где то вдоль берегов Ахтубы затерялось село, его нет на карте…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Но здесь живут, любят и мечтают замечательные люди.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Приезжайте к нам, мы будем рады!!!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1643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Презентацию о своем родном селе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Болхуны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выполнили:</a:t>
            </a:r>
            <a:endParaRPr lang="ru-RU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28575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bg1"/>
                </a:solidFill>
              </a:rPr>
              <a:t>Ученики 6-7 класса:</a:t>
            </a:r>
          </a:p>
          <a:p>
            <a:pPr marL="514350" indent="-514350"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</a:rPr>
              <a:t>Лебеденко</a:t>
            </a:r>
            <a:r>
              <a:rPr lang="ru-RU" sz="2000" dirty="0" smtClean="0">
                <a:solidFill>
                  <a:schemeClr val="bg1"/>
                </a:solidFill>
              </a:rPr>
              <a:t> К.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bg1"/>
                </a:solidFill>
              </a:rPr>
              <a:t>Венедиктов В.</a:t>
            </a:r>
          </a:p>
          <a:p>
            <a:pPr marL="514350" indent="-514350"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</a:rPr>
              <a:t>Магомедгаджиева</a:t>
            </a:r>
            <a:r>
              <a:rPr lang="ru-RU" sz="2000" dirty="0" smtClean="0">
                <a:solidFill>
                  <a:schemeClr val="bg1"/>
                </a:solidFill>
              </a:rPr>
              <a:t> Х.</a:t>
            </a:r>
          </a:p>
          <a:p>
            <a:pPr marL="514350" indent="-514350"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</a:rPr>
              <a:t>Голубева</a:t>
            </a:r>
            <a:r>
              <a:rPr lang="ru-RU" sz="2000" dirty="0" smtClean="0">
                <a:solidFill>
                  <a:schemeClr val="bg1"/>
                </a:solidFill>
              </a:rPr>
              <a:t> В.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bg1"/>
                </a:solidFill>
              </a:rPr>
              <a:t>Калюжная О.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chemeClr val="bg1"/>
                </a:solidFill>
              </a:rPr>
              <a:t>Руководитель: учитель истории </a:t>
            </a:r>
            <a:r>
              <a:rPr lang="ru-RU" sz="2000" dirty="0" err="1" smtClean="0">
                <a:solidFill>
                  <a:schemeClr val="bg1"/>
                </a:solidFill>
              </a:rPr>
              <a:t>Дюшкова</a:t>
            </a:r>
            <a:r>
              <a:rPr lang="ru-RU" sz="2000" dirty="0" smtClean="0">
                <a:solidFill>
                  <a:schemeClr val="bg1"/>
                </a:solidFill>
              </a:rPr>
              <a:t> Л.А.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/>
              <a:t>Село </a:t>
            </a:r>
            <a:r>
              <a:rPr lang="ru-RU" sz="1800" dirty="0" err="1" smtClean="0"/>
              <a:t>Болхуны</a:t>
            </a:r>
            <a:r>
              <a:rPr lang="ru-RU" sz="1800" dirty="0" smtClean="0"/>
              <a:t> было основано на левом берегу реки Ахтубы примерно </a:t>
            </a:r>
            <a:br>
              <a:rPr lang="ru-RU" sz="1800" dirty="0" smtClean="0"/>
            </a:br>
            <a:r>
              <a:rPr lang="ru-RU" sz="1800" dirty="0" smtClean="0"/>
              <a:t>в 1770 году. Историческое название — </a:t>
            </a:r>
            <a:r>
              <a:rPr lang="ru-RU" sz="1800" dirty="0" err="1" smtClean="0"/>
              <a:t>Булхунный</a:t>
            </a:r>
            <a:r>
              <a:rPr lang="ru-RU" sz="1800" dirty="0" smtClean="0"/>
              <a:t>. Местные жители занимались главным образом хлебопашеством и коневодством.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IMG_0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6662"/>
            <a:ext cx="7467600" cy="44330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Село получило наименование от местного географического термина калмыцкого происхождения — </a:t>
            </a:r>
            <a:r>
              <a:rPr lang="ru-RU" sz="2000" dirty="0" err="1" smtClean="0"/>
              <a:t>балхун</a:t>
            </a:r>
            <a:r>
              <a:rPr lang="ru-RU" sz="2000" dirty="0" smtClean="0"/>
              <a:t>, имеющего значение: «песчаные бугры, не покрытые растительностью».</a:t>
            </a:r>
            <a:endParaRPr lang="ru-RU" sz="2000" dirty="0"/>
          </a:p>
        </p:txBody>
      </p:sp>
      <p:pic>
        <p:nvPicPr>
          <p:cNvPr id="7" name="Содержимое 6" descr="IMG_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8542"/>
            <a:ext cx="7467600" cy="44092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Природа подарила </a:t>
            </a:r>
            <a:r>
              <a:rPr lang="ru-RU" sz="2000" dirty="0" err="1" smtClean="0"/>
              <a:t>Болхунам</a:t>
            </a:r>
            <a:r>
              <a:rPr lang="ru-RU" sz="2000" dirty="0" smtClean="0"/>
              <a:t> красоту в разное время года. </a:t>
            </a:r>
            <a:endParaRPr lang="ru-RU" sz="2000" dirty="0"/>
          </a:p>
        </p:txBody>
      </p:sp>
      <p:pic>
        <p:nvPicPr>
          <p:cNvPr id="10" name="Рисунок 9" descr="Screenshot_2017-11-22-14-14-2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29066"/>
            <a:ext cx="4572000" cy="2928934"/>
          </a:xfrm>
          <a:prstGeom prst="rect">
            <a:avLst/>
          </a:prstGeom>
        </p:spPr>
      </p:pic>
      <p:pic>
        <p:nvPicPr>
          <p:cNvPr id="11" name="Рисунок 10" descr="IMG_20171128_145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142984"/>
            <a:ext cx="4643438" cy="3000396"/>
          </a:xfrm>
          <a:prstGeom prst="rect">
            <a:avLst/>
          </a:prstGeom>
        </p:spPr>
      </p:pic>
      <p:pic>
        <p:nvPicPr>
          <p:cNvPr id="14" name="Рисунок 13" descr="IMG_20171128_145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6190"/>
            <a:ext cx="4572000" cy="3071810"/>
          </a:xfrm>
          <a:prstGeom prst="rect">
            <a:avLst/>
          </a:prstGeom>
        </p:spPr>
      </p:pic>
      <p:pic>
        <p:nvPicPr>
          <p:cNvPr id="9" name="Рисунок 8" descr="Screenshot_2017-11-22-14-16-53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985"/>
            <a:ext cx="4572000" cy="292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4003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Природа родного края</a:t>
            </a:r>
            <a:endParaRPr lang="ru-RU" sz="1800" dirty="0"/>
          </a:p>
        </p:txBody>
      </p:sp>
      <p:pic>
        <p:nvPicPr>
          <p:cNvPr id="5" name="Рисунок 4" descr="Screenshot_2017-11-22-14-47-19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18"/>
            <a:ext cx="4572000" cy="3476625"/>
          </a:xfrm>
          <a:prstGeom prst="rect">
            <a:avLst/>
          </a:prstGeom>
        </p:spPr>
      </p:pic>
      <p:pic>
        <p:nvPicPr>
          <p:cNvPr id="7" name="Рисунок 6" descr="Screenshot_2017-11-22-14-28-40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14356"/>
            <a:ext cx="4572000" cy="3419475"/>
          </a:xfrm>
          <a:prstGeom prst="rect">
            <a:avLst/>
          </a:prstGeom>
        </p:spPr>
      </p:pic>
      <p:pic>
        <p:nvPicPr>
          <p:cNvPr id="8" name="Рисунок 7" descr="Screenshot_2017-11-22-13-58-40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9050"/>
            <a:ext cx="4572000" cy="3028950"/>
          </a:xfrm>
          <a:prstGeom prst="rect">
            <a:avLst/>
          </a:prstGeom>
        </p:spPr>
      </p:pic>
      <p:pic>
        <p:nvPicPr>
          <p:cNvPr id="10" name="Рисунок 9" descr="Screenshot_2017-11-22-13-58-01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57600"/>
            <a:ext cx="45720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subTitle" idx="4294967295"/>
          </p:nvPr>
        </p:nvSpPr>
        <p:spPr>
          <a:xfrm>
            <a:off x="0" y="428624"/>
            <a:ext cx="9144000" cy="257174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/>
              <a:t>Своим возникновением наше село обязано </a:t>
            </a:r>
            <a:r>
              <a:rPr lang="ru-RU" sz="1800" dirty="0" err="1" smtClean="0"/>
              <a:t>Баскунчакскому</a:t>
            </a:r>
            <a:r>
              <a:rPr lang="ru-RU" sz="1800" dirty="0" smtClean="0"/>
              <a:t> соляному озеру. Сюда по царскому указу были переселены крестьяне из разных губерний. С этого времени начинается заселение левобережной  части Волги.</a:t>
            </a:r>
          </a:p>
          <a:p>
            <a:pPr algn="ctr">
              <a:buNone/>
            </a:pPr>
            <a:r>
              <a:rPr lang="ru-RU" sz="1800" dirty="0" smtClean="0"/>
              <a:t>Тогда родились и </a:t>
            </a:r>
            <a:r>
              <a:rPr lang="ru-RU" sz="1800" dirty="0" err="1" smtClean="0"/>
              <a:t>Болхуны</a:t>
            </a:r>
            <a:r>
              <a:rPr lang="ru-RU" sz="1800" dirty="0" smtClean="0"/>
              <a:t>, Первыми поселенцами были солевозы- калмыки, перевозившие соль с озера до Волги.</a:t>
            </a:r>
            <a:endParaRPr lang="ru-RU" sz="1800" dirty="0"/>
          </a:p>
        </p:txBody>
      </p:sp>
      <p:pic>
        <p:nvPicPr>
          <p:cNvPr id="9" name="Рисунок 8" descr="Screenshot_2017-11-22-13-57-56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0372"/>
            <a:ext cx="4572000" cy="3857628"/>
          </a:xfrm>
          <a:prstGeom prst="rect">
            <a:avLst/>
          </a:prstGeom>
        </p:spPr>
      </p:pic>
      <p:pic>
        <p:nvPicPr>
          <p:cNvPr id="11" name="Рисунок 10" descr="Screenshot_2017-11-22-13-57-29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1810"/>
            <a:ext cx="4572000" cy="37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/>
              <a:t>К 1877 году в селе были церковь, волостное управление, пожарный обоз, 55 мелких торговых лавок, более ста ветряных мельниц, 3 хлебных магазина, 3 винных склада. Проводились еженедельные базары и три ярмарки в год.</a:t>
            </a:r>
            <a:endParaRPr lang="ru-RU" sz="1800" dirty="0"/>
          </a:p>
        </p:txBody>
      </p:sp>
      <p:pic>
        <p:nvPicPr>
          <p:cNvPr id="7" name="Рисунок 6" descr="Screenshot_2017-11-22-14-36-4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74"/>
            <a:ext cx="4572000" cy="2895600"/>
          </a:xfrm>
          <a:prstGeom prst="rect">
            <a:avLst/>
          </a:prstGeom>
        </p:spPr>
      </p:pic>
      <p:pic>
        <p:nvPicPr>
          <p:cNvPr id="9" name="Рисунок 8" descr="Screenshot_2017-11-22-14-45-33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00174"/>
            <a:ext cx="4572000" cy="3000375"/>
          </a:xfrm>
          <a:prstGeom prst="rect">
            <a:avLst/>
          </a:prstGeom>
        </p:spPr>
      </p:pic>
      <p:pic>
        <p:nvPicPr>
          <p:cNvPr id="6" name="Рисунок 5" descr="Screenshot_2017-11-22-14-36-23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8100"/>
            <a:ext cx="4572000" cy="3009900"/>
          </a:xfrm>
          <a:prstGeom prst="rect">
            <a:avLst/>
          </a:prstGeom>
        </p:spPr>
      </p:pic>
      <p:pic>
        <p:nvPicPr>
          <p:cNvPr id="8" name="Рисунок 7" descr="Screenshot_2017-11-22-14-45-22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00475"/>
            <a:ext cx="457200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Screenshot_2017-11-22-13-58-08-1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571876"/>
          </a:xfrm>
          <a:prstGeom prst="rect">
            <a:avLst/>
          </a:prstGeom>
        </p:spPr>
      </p:pic>
      <p:pic>
        <p:nvPicPr>
          <p:cNvPr id="5" name="Рисунок 4" descr="Screenshot_2017-11-22-14-15-24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876"/>
            <a:ext cx="4572000" cy="3286124"/>
          </a:xfrm>
          <a:prstGeom prst="rect">
            <a:avLst/>
          </a:prstGeom>
        </p:spPr>
      </p:pic>
      <p:pic>
        <p:nvPicPr>
          <p:cNvPr id="7" name="Рисунок 6" descr="Screenshot_2017-11-22-13-57-16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714752"/>
          </a:xfrm>
          <a:prstGeom prst="rect">
            <a:avLst/>
          </a:prstGeom>
        </p:spPr>
      </p:pic>
      <p:pic>
        <p:nvPicPr>
          <p:cNvPr id="8" name="Рисунок 7" descr="Screenshot_2017-11-22-14-00-17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3314"/>
            <a:ext cx="4572000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339</TotalTime>
  <Words>407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Техническая</vt:lpstr>
      <vt:lpstr>«Здесь край мой, исток мой, дорога моя…»</vt:lpstr>
      <vt:lpstr>Село Болхуны было основано на левом берегу реки Ахтубы примерно  в 1770 году. Историческое название — Булхунный. Местные жители занимались главным образом хлебопашеством и коневодством. </vt:lpstr>
      <vt:lpstr>Село получило наименование от местного географического термина калмыцкого происхождения — балхун, имеющего значение: «песчаные бугры, не покрытые растительностью».</vt:lpstr>
      <vt:lpstr>Природа подарила Болхунам красоту в разное время года. </vt:lpstr>
      <vt:lpstr>Природа родного края</vt:lpstr>
      <vt:lpstr>Слайд 6</vt:lpstr>
      <vt:lpstr>К 1877 году в селе были церковь, волостное управление, пожарный обоз, 55 мелких торговых лавок, более ста ветряных мельниц, 3 хлебных магазина, 3 винных склада. Проводились еженедельные базары и три ярмарки в год.</vt:lpstr>
      <vt:lpstr>Слайд 8</vt:lpstr>
      <vt:lpstr>Слайд 9</vt:lpstr>
      <vt:lpstr>Но были в истории села и черные страницы: в XIX в. случились большие пожары, выгорели целые кварталы,  разразился голод, унесший из жизни многих болхунцев, была холера, погиб от чумы скот. </vt:lpstr>
      <vt:lpstr>Но жизнь продолжалась и 1913 году в селе жили 18 000 человек. К этому времени в Болхунах были 10 двух-этажных  дома, внешний вид которых говорил о  большом богатстве их владельцев. Например, Паршины, Гомзяковы, Гайдуковы, Стариковы, Злепко имели свои магазины, торговые лавки. Некоторые домовладения, торговые строения этих хозяев сохранились, используются и сейчас. Строились на века. </vt:lpstr>
      <vt:lpstr>Слайд 12</vt:lpstr>
      <vt:lpstr>История школы и села Болхуны отражена в школьном музее, в котором представлены несколько экспозиций.</vt:lpstr>
      <vt:lpstr>Школьный музей  начал работу с 1974 года. В зале  Боевой Славы собраны подлинные документы: фронтовые фотографии, письма, воспоминания. Собраны материалы: медали, земля в капсулах с Мамаева Кургана, Малахова Кургана, Брестской крепости. В папках хранятся фотографии и  материалы о битвах Великой Отечественной войны  </vt:lpstr>
      <vt:lpstr>Многие жители села Болхун защищали свою Родину во время Великой Отечественной войны.</vt:lpstr>
      <vt:lpstr>Слайд 16</vt:lpstr>
      <vt:lpstr> </vt:lpstr>
      <vt:lpstr>Презентацию о своем родном селе Болхуны выполнили: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Лидия</dc:creator>
  <cp:lastModifiedBy>Лидия</cp:lastModifiedBy>
  <cp:revision>48</cp:revision>
  <dcterms:created xsi:type="dcterms:W3CDTF">2017-10-20T12:34:16Z</dcterms:created>
  <dcterms:modified xsi:type="dcterms:W3CDTF">2018-01-14T18:21:03Z</dcterms:modified>
</cp:coreProperties>
</file>