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"/>
  </p:notesMasterIdLst>
  <p:sldIdLst>
    <p:sldId id="261" r:id="rId2"/>
    <p:sldId id="262" r:id="rId3"/>
  </p:sldIdLst>
  <p:sldSz cx="12801600" cy="9601200" type="A3"/>
  <p:notesSz cx="6858000" cy="9144000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BFBFB"/>
    <a:srgbClr val="FDCEB9"/>
    <a:srgbClr val="FF00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9140" autoAdjust="0"/>
  </p:normalViewPr>
  <p:slideViewPr>
    <p:cSldViewPr snapToGrid="0">
      <p:cViewPr varScale="1">
        <p:scale>
          <a:sx n="77" d="100"/>
          <a:sy n="77" d="100"/>
        </p:scale>
        <p:origin x="-90" y="-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4583-E968-4112-A56A-001B45F4922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BDE92-994A-410F-9A4E-9DC92ED9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DE92-994A-410F-9A4E-9DC92ED94D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68907" y="1637903"/>
            <a:ext cx="6740769" cy="699132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1" y="746761"/>
            <a:ext cx="8616598" cy="4373881"/>
          </a:xfrm>
        </p:spPr>
        <p:txBody>
          <a:bodyPr anchor="b">
            <a:normAutofit/>
          </a:bodyPr>
          <a:lstStyle>
            <a:lvl1pPr algn="l">
              <a:defRPr sz="616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" y="5381415"/>
            <a:ext cx="6935950" cy="267885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7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46760" y="746760"/>
            <a:ext cx="11308080" cy="43738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6803" y="5381414"/>
            <a:ext cx="10193865" cy="64008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4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6760"/>
            <a:ext cx="11308080" cy="4053840"/>
          </a:xfrm>
        </p:spPr>
        <p:txBody>
          <a:bodyPr anchor="ctr">
            <a:normAutofit/>
          </a:bodyPr>
          <a:lstStyle>
            <a:lvl1pPr algn="l">
              <a:defRPr sz="392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5760720"/>
            <a:ext cx="8936973" cy="2667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3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7" y="746760"/>
            <a:ext cx="9603702" cy="4053840"/>
          </a:xfrm>
        </p:spPr>
        <p:txBody>
          <a:bodyPr anchor="ctr">
            <a:normAutofit/>
          </a:bodyPr>
          <a:lstStyle>
            <a:lvl1pPr algn="l">
              <a:defRPr sz="392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93521" y="4800600"/>
            <a:ext cx="8963454" cy="67564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6021498"/>
            <a:ext cx="8935305" cy="240622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041" y="994874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876042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8999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4800600"/>
            <a:ext cx="8935305" cy="2376360"/>
          </a:xfrm>
        </p:spPr>
        <p:txBody>
          <a:bodyPr anchor="b">
            <a:normAutofit/>
          </a:bodyPr>
          <a:lstStyle>
            <a:lvl1pPr algn="l">
              <a:defRPr sz="392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7186172"/>
            <a:ext cx="8936973" cy="1241547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99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8" y="746760"/>
            <a:ext cx="9603700" cy="4053840"/>
          </a:xfrm>
        </p:spPr>
        <p:txBody>
          <a:bodyPr anchor="ctr">
            <a:normAutofit/>
          </a:bodyPr>
          <a:lstStyle>
            <a:lvl1pPr algn="l">
              <a:defRPr sz="392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440680"/>
            <a:ext cx="8935305" cy="14698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934200"/>
            <a:ext cx="8935304" cy="149352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041" y="994874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876042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893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6760"/>
            <a:ext cx="10535921" cy="4053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499948"/>
            <a:ext cx="8935305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673430"/>
            <a:ext cx="8935304" cy="1754291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797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 algn="l">
              <a:defRPr sz="3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1" y="746761"/>
            <a:ext cx="9176814" cy="527473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19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2968" y="746760"/>
            <a:ext cx="2861872" cy="6187440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0" y="746760"/>
            <a:ext cx="8190017" cy="768096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52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1" y="746760"/>
            <a:ext cx="9176814" cy="527473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7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773679"/>
            <a:ext cx="8963455" cy="3247814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6282267"/>
            <a:ext cx="8963454" cy="2145454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2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46761" y="746761"/>
            <a:ext cx="5529954" cy="527473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527307" y="746760"/>
            <a:ext cx="5527533" cy="526288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2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746760"/>
            <a:ext cx="5203612" cy="853440"/>
          </a:xfrm>
        </p:spPr>
        <p:txBody>
          <a:bodyPr anchor="b">
            <a:noAutofit/>
          </a:bodyPr>
          <a:lstStyle>
            <a:lvl1pPr marL="0" indent="0">
              <a:buNone/>
              <a:defRPr sz="3360" b="0" cap="all">
                <a:solidFill>
                  <a:schemeClr val="tx1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59" y="1600201"/>
            <a:ext cx="5523654" cy="442129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023" y="793433"/>
            <a:ext cx="526967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 cap="all">
                <a:solidFill>
                  <a:schemeClr val="tx1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308" y="1600200"/>
            <a:ext cx="5539387" cy="440944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3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6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9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4" y="746760"/>
            <a:ext cx="4480560" cy="2133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9" y="746760"/>
            <a:ext cx="6214257" cy="768096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6134" y="3093723"/>
            <a:ext cx="4480560" cy="2927774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1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120" y="2026920"/>
            <a:ext cx="4988561" cy="16002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66800" y="1280160"/>
            <a:ext cx="4593364" cy="67208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4439" y="3840480"/>
            <a:ext cx="4989912" cy="2915920"/>
          </a:xfrm>
        </p:spPr>
        <p:txBody>
          <a:bodyPr anchor="t">
            <a:normAutofit/>
          </a:bodyPr>
          <a:lstStyle>
            <a:lvl1pPr marL="0" indent="0">
              <a:buNone/>
              <a:defRPr sz="252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" y="8641081"/>
            <a:ext cx="8136414" cy="5111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38945" y="5452535"/>
            <a:ext cx="3458638" cy="372194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746761"/>
            <a:ext cx="9176814" cy="527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02344" y="8641085"/>
            <a:ext cx="1680648" cy="511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6760" y="8641081"/>
            <a:ext cx="8136414" cy="511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197" y="7809870"/>
            <a:ext cx="1199670" cy="93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894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Верунька работа\презентация\катринки для призентации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89" y="218365"/>
            <a:ext cx="1198605" cy="5383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0400" y="580768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Здоровьесбережение</a:t>
            </a:r>
            <a:r>
              <a:rPr lang="ru-RU" sz="3200" b="1" dirty="0" smtClean="0">
                <a:solidFill>
                  <a:schemeClr val="bg1"/>
                </a:solidFill>
              </a:rPr>
              <a:t> детей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 раннего возраста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C:\Users\Пользователь\Desktop\Верунька работа\Фото группа\ясельки 1.5-2г\DSCN6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45" y="1689014"/>
            <a:ext cx="2788592" cy="2092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 descr="C:\Users\Пользователь\Desktop\Верунька работа\Фото группа\ясельки 1.5-2г\DSCN6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4461" y="2953268"/>
            <a:ext cx="2799915" cy="21006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5" descr="C:\Users\Пользователь\Desktop\Верунька работа\Фото группа\ясельки 1.5-2г\DSCN61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5526" y="2924692"/>
            <a:ext cx="2838001" cy="2129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Прямоугольник 16"/>
          <p:cNvSpPr/>
          <p:nvPr/>
        </p:nvSpPr>
        <p:spPr>
          <a:xfrm>
            <a:off x="5007770" y="1922477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Утренняя гимнастика!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0296" y="6465972"/>
            <a:ext cx="3161076" cy="2356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" name="Picture 7" descr="C:\Users\Пользователь\Desktop\Верунька работа\Фото группа\ясельки 1.5-2г\DSCN63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87720" y="6143927"/>
            <a:ext cx="2148841" cy="2864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482914" y="5605504"/>
            <a:ext cx="1826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Закаливание 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Пользователь\Desktop\Верунька работа\Фото группа\ясельки 1.5-2г\DSCN63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1772" y="1528377"/>
            <a:ext cx="2743915" cy="2058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6" descr="C:\Users\Пользователь\Desktop\Верунька работа\Фото группа\ясельки 1.5-2г\DSCN636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592" y="6040609"/>
            <a:ext cx="2189272" cy="29180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" name="Picture 4" descr="C:\Users\Пользователь\Desktop\Верунька работа\Фото группа\ясельки 1.5-2г\DSCN63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72125" y="6458723"/>
            <a:ext cx="3121025" cy="2341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" name="Прямоугольник 18"/>
          <p:cNvSpPr/>
          <p:nvPr/>
        </p:nvSpPr>
        <p:spPr>
          <a:xfrm>
            <a:off x="1056401" y="5387546"/>
            <a:ext cx="1819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Дневной сон!</a:t>
            </a:r>
            <a:endParaRPr lang="ru-RU" sz="18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9384" y="5811056"/>
            <a:ext cx="3719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Ленивая гимнастика!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презентация\катринки для призентации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03" y="206006"/>
            <a:ext cx="1270259" cy="5705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58977" y="4591536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715" y="884509"/>
            <a:ext cx="2276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    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41684" y="6137159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Прогулка!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6171" y="884508"/>
            <a:ext cx="2986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Двигательная активность!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Пользователь\Desktop\Верунька работа\Фото группа\ясельки 1.5-2г\DSCN6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0159" y="3789664"/>
            <a:ext cx="2903880" cy="2178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8" descr="C:\Users\Пользователь\Desktop\Верунька работа\Фото группа\ясельки 1.5-2г\DSCN6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375" y="1441884"/>
            <a:ext cx="2920347" cy="2191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399007" y="665262"/>
            <a:ext cx="2759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Гимнастика с массажными мячиками!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90238" y="906126"/>
            <a:ext cx="3369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Закаливание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прохладной водой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95578" y="9015255"/>
            <a:ext cx="2395207" cy="418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Ноябрь 2017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Пользователь\Desktop\Верунька работа\Фото группа\ясельки 1.5-2г\DSCN63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4407" y="1478951"/>
            <a:ext cx="2755648" cy="2067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Пользователь\Desktop\Верунька работа\Фото группа\ясельки 1.5-2г\DSCN65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981" y="3802019"/>
            <a:ext cx="2870328" cy="2153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Пользователь\Desktop\Верунька работа\Фото группа\ясельки 1.5-2г\DSCN64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42731" y="6693501"/>
            <a:ext cx="3121025" cy="2341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Пользователь\Desktop\Верунька работа\Фото группа\ясельки 1.5-2г\DSCN64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6278" y="6705857"/>
            <a:ext cx="3121025" cy="2341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Пользователь\Desktop\Верунька работа\Фото группа\ясельки 1.5-2г\DSCN67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2933" y="1584283"/>
            <a:ext cx="2065404" cy="2752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Пользователь\Desktop\Верунька работа\Фото группа\ясельки 1.5-2г\DSCN67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6643" y="1559570"/>
            <a:ext cx="2083947" cy="277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C:\Users\Пользователь\Desktop\Верунька работа\Фото группа\ясельки 1.5-2г\DSCN63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83240" y="4197436"/>
            <a:ext cx="2697333" cy="2023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Пользователь\Desktop\Верунька работа\Фото группа\ясельки 1.5-2г\DSCN64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2178" y="6681144"/>
            <a:ext cx="3121025" cy="2341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1255</TotalTime>
  <Words>35</Words>
  <Application>Microsoft Office PowerPoint</Application>
  <PresentationFormat>A3 (297x420 мм)</PresentationFormat>
  <Paragraphs>13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Сектор</vt:lpstr>
      <vt:lpstr>Слайд 1</vt:lpstr>
      <vt:lpstr>Слайд 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132</cp:revision>
  <cp:lastPrinted>2017-04-25T03:53:53Z</cp:lastPrinted>
  <dcterms:created xsi:type="dcterms:W3CDTF">2015-06-06T12:35:37Z</dcterms:created>
  <dcterms:modified xsi:type="dcterms:W3CDTF">2017-12-13T15:18:20Z</dcterms:modified>
</cp:coreProperties>
</file>