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56" r:id="rId2"/>
    <p:sldId id="260" r:id="rId3"/>
    <p:sldId id="257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67" r:id="rId14"/>
    <p:sldId id="261" r:id="rId15"/>
    <p:sldId id="262" r:id="rId16"/>
    <p:sldId id="263" r:id="rId17"/>
    <p:sldId id="264" r:id="rId18"/>
    <p:sldId id="265" r:id="rId19"/>
    <p:sldId id="26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4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34619" autoAdjust="0"/>
    <p:restoredTop sz="86467" autoAdjust="0"/>
  </p:normalViewPr>
  <p:slideViewPr>
    <p:cSldViewPr>
      <p:cViewPr varScale="1">
        <p:scale>
          <a:sx n="44" d="100"/>
          <a:sy n="44" d="100"/>
        </p:scale>
        <p:origin x="-86" y="-2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2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F8A31-B267-4E10-A4C3-9994426E643F}" type="datetimeFigureOut">
              <a:rPr lang="ru-RU" smtClean="0"/>
              <a:pPr/>
              <a:t>27.09.2012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726EF-358D-4DE1-8AF5-16D143F9BD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0891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726EF-358D-4DE1-8AF5-16D143F9BD3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38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B079-F8AC-4539-B960-8D4F8C3FDB5E}" type="datetimeFigureOut">
              <a:rPr lang="ru-RU" smtClean="0"/>
              <a:pPr/>
              <a:t>27.09.2012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1ABF-BC87-4E17-BB26-0134490345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B079-F8AC-4539-B960-8D4F8C3FDB5E}" type="datetimeFigureOut">
              <a:rPr lang="ru-RU" smtClean="0"/>
              <a:pPr/>
              <a:t>27.09.2012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1ABF-BC87-4E17-BB26-013449034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B079-F8AC-4539-B960-8D4F8C3FDB5E}" type="datetimeFigureOut">
              <a:rPr lang="ru-RU" smtClean="0"/>
              <a:pPr/>
              <a:t>27.09.2012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1ABF-BC87-4E17-BB26-013449034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B079-F8AC-4539-B960-8D4F8C3FDB5E}" type="datetimeFigureOut">
              <a:rPr lang="ru-RU" smtClean="0"/>
              <a:pPr/>
              <a:t>27.09.2012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1ABF-BC87-4E17-BB26-0134490345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B079-F8AC-4539-B960-8D4F8C3FDB5E}" type="datetimeFigureOut">
              <a:rPr lang="ru-RU" smtClean="0"/>
              <a:pPr/>
              <a:t>27.09.2012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1ABF-BC87-4E17-BB26-013449034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B079-F8AC-4539-B960-8D4F8C3FDB5E}" type="datetimeFigureOut">
              <a:rPr lang="ru-RU" smtClean="0"/>
              <a:pPr/>
              <a:t>27.09.2012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1ABF-BC87-4E17-BB26-0134490345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B079-F8AC-4539-B960-8D4F8C3FDB5E}" type="datetimeFigureOut">
              <a:rPr lang="ru-RU" smtClean="0"/>
              <a:pPr/>
              <a:t>27.09.2012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1ABF-BC87-4E17-BB26-0134490345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B079-F8AC-4539-B960-8D4F8C3FDB5E}" type="datetimeFigureOut">
              <a:rPr lang="ru-RU" smtClean="0"/>
              <a:pPr/>
              <a:t>27.09.2012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1ABF-BC87-4E17-BB26-013449034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B079-F8AC-4539-B960-8D4F8C3FDB5E}" type="datetimeFigureOut">
              <a:rPr lang="ru-RU" smtClean="0"/>
              <a:pPr/>
              <a:t>27.09.2012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1ABF-BC87-4E17-BB26-013449034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B079-F8AC-4539-B960-8D4F8C3FDB5E}" type="datetimeFigureOut">
              <a:rPr lang="ru-RU" smtClean="0"/>
              <a:pPr/>
              <a:t>27.09.2012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1ABF-BC87-4E17-BB26-013449034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B079-F8AC-4539-B960-8D4F8C3FDB5E}" type="datetimeFigureOut">
              <a:rPr lang="ru-RU" smtClean="0"/>
              <a:pPr/>
              <a:t>27.09.2012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D1ABF-BC87-4E17-BB26-0134490345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0AB079-F8AC-4539-B960-8D4F8C3FDB5E}" type="datetimeFigureOut">
              <a:rPr lang="ru-RU" smtClean="0"/>
              <a:pPr/>
              <a:t>27.09.2012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CD1ABF-BC87-4E17-BB26-013449034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27.png"/><Relationship Id="rId5" Type="http://schemas.microsoft.com/office/2007/relationships/hdphoto" Target="../media/hdphoto6.wdp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audio" Target="../media/audio31.wav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з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31"/>
            <a:ext cx="9144000" cy="68746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2" y="2060848"/>
            <a:ext cx="7244308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Тема: «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Путешествие 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страну сказок»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5229200"/>
            <a:ext cx="316835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Презентацию  выполнила</a:t>
            </a:r>
          </a:p>
          <a:p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Ярина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Дарья Сергеевна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Воспитатель МБДОУ №343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Копия В._Шаинский_-_Ю._Энтин_-_В_мире_много_сказок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500"/>
                  <p14:fade in="2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812360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45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1900">
        <p:split orient="vert"/>
      </p:transition>
    </mc:Choice>
    <mc:Fallback>
      <p:transition spd="slow" advClick="0" advTm="19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reWalls.com-351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User\Рабочий стол\w4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33056"/>
            <a:ext cx="4963492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волк2.wav">
            <a:hlinkClick r:id="" action="ppaction://media"/>
          </p:cNvPr>
          <p:cNvPicPr>
            <a:picLocks noRot="1" noChangeAspect="1"/>
          </p:cNvPicPr>
          <p:nvPr>
            <a:wavAudioFile r:embed="rId1" name="волк2.wav"/>
          </p:nvPr>
        </p:nvPicPr>
        <p:blipFill>
          <a:blip r:embed="rId6" cstate="print"/>
          <a:stretch>
            <a:fillRect/>
          </a:stretch>
        </p:blipFill>
        <p:spPr>
          <a:xfrm>
            <a:off x="8604448" y="2606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684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84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User\Рабочий стол\1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9753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Documents and Settings\User\Рабочий стол\x_ab2497c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37904"/>
            <a:ext cx="2664688" cy="2049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медведь2.wav">
            <a:hlinkClick r:id="" action="ppaction://media"/>
          </p:cNvPr>
          <p:cNvPicPr>
            <a:picLocks noRot="1" noChangeAspect="1"/>
          </p:cNvPicPr>
          <p:nvPr>
            <a:wavAudioFile r:embed="rId1" name="медведь2.wav"/>
          </p:nvPr>
        </p:nvPicPr>
        <p:blipFill>
          <a:blip r:embed="rId6" cstate="print"/>
          <a:stretch>
            <a:fillRect/>
          </a:stretch>
        </p:blipFill>
        <p:spPr>
          <a:xfrm>
            <a:off x="8480530" y="404664"/>
            <a:ext cx="380138" cy="38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921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7"/>
                            </p:stCondLst>
                            <p:childTnLst>
                              <p:par>
                                <p:cTn id="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0.00787 L -0.01424 0.00787 L 0.00521 0.01481 L 1.11022E-16 0.00926 C 0.00278 0.00185 -0.00278 -0.00764 -0.00278 -0.00556 L -0.00278 -0.00741 L 1.11022E-16 0 " pathEditMode="relative" rAng="0" ptsTypes="FAAfFAF">
                                      <p:cBhvr>
                                        <p:cTn id="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00" y="-4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gruppa_terem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b="8333"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907705" y="4221088"/>
            <a:ext cx="4104456" cy="1070992"/>
          </a:xfrm>
        </p:spPr>
        <p:txBody>
          <a:bodyPr/>
          <a:lstStyle/>
          <a:p>
            <a:pPr algn="l"/>
            <a:r>
              <a:rPr lang="ru-RU" sz="4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МОЛОДЕЦ!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4825" y="980728"/>
            <a:ext cx="76338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Вот и сказочке конец,</a:t>
            </a:r>
          </a:p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 кто слушал -</a:t>
            </a:r>
          </a:p>
        </p:txBody>
      </p:sp>
    </p:spTree>
    <p:extLst>
      <p:ext uri="{BB962C8B-B14F-4D97-AF65-F5344CB8AC3E}">
        <p14:creationId xmlns:p14="http://schemas.microsoft.com/office/powerpoint/2010/main" xmlns="" val="184969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7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User\Рабочий стол\flori_mirifice-128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4585" y="0"/>
            <a:ext cx="10585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44634" y="1196752"/>
            <a:ext cx="1095375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0974" y="3487736"/>
            <a:ext cx="1722694" cy="193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863600" y="2209800"/>
            <a:ext cx="2484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Каких животных встречал колобок на своем пути</a:t>
            </a:r>
            <a:r>
              <a:rPr lang="en-US" sz="2800" b="1" dirty="0" smtClean="0"/>
              <a:t>?</a:t>
            </a:r>
            <a:endParaRPr lang="ru-RU" sz="2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0147" y="3933056"/>
            <a:ext cx="1723080" cy="19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1284298"/>
            <a:ext cx="2082800" cy="187325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703373" y="65109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Колобок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756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flori_mirifice-128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4585" y="0"/>
            <a:ext cx="10585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620688"/>
            <a:ext cx="2880320" cy="1143000"/>
          </a:xfrm>
        </p:spPr>
        <p:txBody>
          <a:bodyPr/>
          <a:lstStyle/>
          <a:p>
            <a:pPr marL="0" indent="0">
              <a:buNone/>
            </a:pPr>
            <a:r>
              <a:rPr lang="ru-RU" sz="48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Теремок</a:t>
            </a:r>
            <a:r>
              <a:rPr lang="ru-RU" sz="4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204864"/>
            <a:ext cx="6400800" cy="648072"/>
          </a:xfrm>
        </p:spPr>
        <p:txBody>
          <a:bodyPr/>
          <a:lstStyle/>
          <a:p>
            <a:r>
              <a:rPr lang="ru-RU" sz="2800" b="1" dirty="0"/>
              <a:t>Кто раздавил теремок</a:t>
            </a:r>
            <a:r>
              <a:rPr lang="en-US" sz="2800" b="1" dirty="0"/>
              <a:t>?</a:t>
            </a:r>
            <a:endParaRPr lang="ru-RU" sz="2800" b="1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9689" y="3522663"/>
            <a:ext cx="2027237" cy="1822450"/>
          </a:xfrm>
          <a:prstGeom prst="rect">
            <a:avLst/>
          </a:prstGeom>
        </p:spPr>
      </p:pic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956392"/>
            <a:ext cx="18002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963661"/>
            <a:ext cx="216058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5391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flori_mirifice-128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4585" y="0"/>
            <a:ext cx="10585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872067" y="1700809"/>
            <a:ext cx="7408333" cy="720080"/>
          </a:xfrm>
        </p:spPr>
        <p:txBody>
          <a:bodyPr>
            <a:normAutofit/>
          </a:bodyPr>
          <a:lstStyle/>
          <a:p>
            <a:r>
              <a:rPr lang="ru-RU" sz="3200" i="1" dirty="0"/>
              <a:t>Где потерялась Маша</a:t>
            </a:r>
            <a:r>
              <a:rPr lang="en-US" sz="3200" i="1" dirty="0"/>
              <a:t>?</a:t>
            </a:r>
            <a:endParaRPr lang="ru-RU" sz="3200" i="1" dirty="0"/>
          </a:p>
          <a:p>
            <a:endParaRPr lang="ru-RU" sz="3200" i="1" dirty="0"/>
          </a:p>
        </p:txBody>
      </p:sp>
      <p:pic>
        <p:nvPicPr>
          <p:cNvPr id="4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93713"/>
            <a:ext cx="2736850" cy="239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156176" y="3939953"/>
            <a:ext cx="2808313" cy="21766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901552"/>
            <a:ext cx="20875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979712" y="404664"/>
            <a:ext cx="4596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Три медведя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2506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User\Рабочий стол\flori_mirifice-128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4585" y="0"/>
            <a:ext cx="10585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115616" y="1844824"/>
            <a:ext cx="6400800" cy="1152128"/>
          </a:xfrm>
        </p:spPr>
        <p:txBody>
          <a:bodyPr/>
          <a:lstStyle/>
          <a:p>
            <a:pPr algn="ctr"/>
            <a:r>
              <a:rPr lang="ru-RU" sz="3200" b="1" dirty="0"/>
              <a:t>Какие подарки нёс медведь </a:t>
            </a:r>
            <a:r>
              <a:rPr lang="ru-RU" sz="3200" b="1" dirty="0" smtClean="0"/>
              <a:t>   бабушке </a:t>
            </a:r>
            <a:r>
              <a:rPr lang="ru-RU" sz="3200" b="1" dirty="0"/>
              <a:t>и дедушке</a:t>
            </a:r>
            <a:r>
              <a:rPr lang="en-US" sz="3200" b="1" dirty="0"/>
              <a:t>?</a:t>
            </a:r>
            <a:endParaRPr lang="ru-RU" sz="3200" b="1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332656"/>
            <a:ext cx="6332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Маша и медведь</a:t>
            </a:r>
          </a:p>
        </p:txBody>
      </p:sp>
      <p:pic>
        <p:nvPicPr>
          <p:cNvPr id="6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3213100"/>
            <a:ext cx="19431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743017"/>
            <a:ext cx="18716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156176" y="3176808"/>
            <a:ext cx="2304256" cy="1907955"/>
          </a:xfrm>
          <a:prstGeom prst="roundRect">
            <a:avLst>
              <a:gd name="adj" fmla="val 16667"/>
            </a:avLst>
          </a:prstGeom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154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9138" y="0"/>
            <a:ext cx="10583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556792"/>
            <a:ext cx="6400800" cy="102877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Кто из героев сказки помогал тянуть репку?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476672"/>
            <a:ext cx="36724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Репка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51" name="Picture 3" descr="C:\Documents and Settings\User\Рабочий стол\0006-010-Priskakal-k-teremochku-zaj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85571"/>
            <a:ext cx="2479179" cy="213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User\Рабочий стол\Kitte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4048"/>
            <a:ext cx="2592288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User\Рабочий стол\07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3585" y="4635224"/>
            <a:ext cx="2256792" cy="188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118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9138" y="0"/>
            <a:ext cx="10583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57711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Угадайте из какой сказки эти слова?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35696" y="2492896"/>
            <a:ext cx="6400800" cy="2088232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r>
              <a:rPr lang="ru-RU" sz="2400" b="1" i="1" dirty="0" err="1"/>
              <a:t>Козлятушки</a:t>
            </a:r>
            <a:r>
              <a:rPr lang="ru-RU" sz="2400" b="1" i="1" dirty="0"/>
              <a:t>, ребятушки!</a:t>
            </a:r>
          </a:p>
          <a:p>
            <a:pPr marL="45720" indent="0">
              <a:buNone/>
            </a:pPr>
            <a:r>
              <a:rPr lang="ru-RU" sz="2400" b="1" i="1" dirty="0" err="1"/>
              <a:t>Отопритеся</a:t>
            </a:r>
            <a:r>
              <a:rPr lang="ru-RU" sz="2400" b="1" i="1" dirty="0"/>
              <a:t>, </a:t>
            </a:r>
            <a:r>
              <a:rPr lang="ru-RU" sz="2400" b="1" i="1" dirty="0" err="1"/>
              <a:t>отворитеся</a:t>
            </a:r>
            <a:r>
              <a:rPr lang="ru-RU" sz="2400" b="1" i="1" dirty="0"/>
              <a:t>!</a:t>
            </a:r>
          </a:p>
          <a:p>
            <a:pPr marL="45720" indent="0">
              <a:buNone/>
            </a:pPr>
            <a:r>
              <a:rPr lang="ru-RU" sz="2400" b="1" i="1" dirty="0"/>
              <a:t>Ваша мать пришла - молока </a:t>
            </a:r>
            <a:r>
              <a:rPr lang="ru-RU" sz="2400" b="1" i="1" dirty="0" smtClean="0"/>
              <a:t>принесла</a:t>
            </a:r>
            <a:endParaRPr lang="ru-RU" sz="2400" b="1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064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User\Рабочий стол\flori_mirifice-128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721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User\Рабочий стол\masha_i_medved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20714">
            <a:off x="33721" y="433164"/>
            <a:ext cx="4670762" cy="414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Picture 2" descr="C:\Documents and Settings\User\Рабочий стол\s640x48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5161">
            <a:off x="4538403" y="2346870"/>
            <a:ext cx="4824535" cy="3975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336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4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flori_mirifice-128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721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User\Рабочий стол\c2ec8be6f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53600">
            <a:off x="343571" y="537767"/>
            <a:ext cx="4536504" cy="3941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Picture 2" descr="I:\МДОУ № 343\колобок новое\76753859_large_4453296_75431194_large_4453296_koslia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17348">
            <a:off x="4480440" y="2241793"/>
            <a:ext cx="4464496" cy="40360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437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0">
        <p14:ripple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4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flori_mirifice-1280x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9132" y="332656"/>
            <a:ext cx="9721080" cy="63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МДОУ № 343\колобок новое\1442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08112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НАТАЛЬЯ\ИНТЕРНЕТ\КАРТИНКИ\СКАЗКИ, МУЛЬТИКИ\9bef9da288b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8262" y="1484784"/>
            <a:ext cx="4284258" cy="475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042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split orient="vert"/>
      </p:transition>
    </mc:Choice>
    <mc:Fallback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User\Рабочий стол\flori_mirifice-128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856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User\Рабочий стол\1357897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116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Администратор\Desktop\Настя\звери\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2"/>
            <a:ext cx="2664296" cy="328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3340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01 0.0963 C 0.26979 0.1 0.47274 0.10394 0.54844 0.07546 C 0.62413 0.04699 0.52552 -0.01921 0.52135 -0.0743 C 0.51719 -0.12963 0.5217 -0.26088 0.52326 -0.25694 C 0.52483 -0.25301 0.52986 -0.08518 0.53108 -0.05139 " pathEditMode="relative" rAng="0" ptsTypes="aaaaA">
                                      <p:cBhvr>
                                        <p:cTn id="2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47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ышь.wav">
            <a:hlinkClick r:id="" action="ppaction://media"/>
          </p:cNvPr>
          <p:cNvPicPr>
            <a:picLocks noRot="1" noChangeAspect="1"/>
          </p:cNvPicPr>
          <p:nvPr>
            <a:wavAudioFile r:embed="rId1" name="мышь.wav"/>
          </p:nvPr>
        </p:nvPicPr>
        <p:blipFill>
          <a:blip r:embed="rId3" cstate="print"/>
          <a:stretch>
            <a:fillRect/>
          </a:stretch>
        </p:blipFill>
        <p:spPr>
          <a:xfrm>
            <a:off x="8643966" y="285728"/>
            <a:ext cx="304800" cy="304800"/>
          </a:xfrm>
          <a:prstGeom prst="rect">
            <a:avLst/>
          </a:prstGeom>
        </p:spPr>
      </p:pic>
      <p:pic>
        <p:nvPicPr>
          <p:cNvPr id="3074" name="Picture 2" descr="C:\Documents and Settings\User\Рабочий стол\travy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203848" y="1916832"/>
            <a:ext cx="4104456" cy="337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5071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64"/>
                            </p:stCondLst>
                            <p:childTnLst>
                              <p:par>
                                <p:cTn id="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84 -0.0412 C -0.06337 -0.0412 0.00399 0.0257 0.00399 0.10857 C 0.00399 0.19121 -0.06337 0.25833 -0.14584 0.25833 C -0.2283 0.25833 -0.29532 0.19121 -0.29532 0.10857 C -0.29532 0.0257 -0.2283 -0.0412 -0.14584 -0.0412 Z " pathEditMode="relative" rAng="0" ptsTypes="fffff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m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лягушка+.wav">
            <a:hlinkClick r:id="" action="ppaction://media"/>
          </p:cNvPr>
          <p:cNvPicPr>
            <a:picLocks noRot="1" noChangeAspect="1"/>
          </p:cNvPicPr>
          <p:nvPr>
            <a:wavAudioFile r:embed="rId1" name="лягушка+.wav"/>
          </p:nvPr>
        </p:nvPicPr>
        <p:blipFill>
          <a:blip r:embed="rId4" cstate="print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  <p:pic>
        <p:nvPicPr>
          <p:cNvPr id="5" name="Содержимое 15" descr="л2.jpg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7744" y="3212976"/>
            <a:ext cx="4176464" cy="407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816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  <p:sndAc>
          <p:stSnd>
            <p:snd r:embed="rId6" name="лягушка+.wav"/>
          </p:stSnd>
        </p:sndAc>
      </p:transition>
    </mc:Choice>
    <mc:Fallback>
      <p:transition spd="slow" advClick="0" advTm="3000">
        <p:split orient="vert"/>
        <p:sndAc>
          <p:stSnd>
            <p:snd r:embed="rId1" name="лягушка+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0.02269 C 0.05989 -0.02477 0.09479 -0.04584 0.09479 -0.04792 C 0.09496 -0.05741 0.09479 -0.06736 0.09514 -0.07685 C 0.09514 -0.08218 0.09618 -0.08704 0.09618 -0.09283 L 0.09444 -0.25903 L 0.00694 -0.10787 " pathEditMode="relative" rAng="0" ptsTypes="fffAAf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wpapers_ru_Тра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13" descr="з2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355976" y="2636912"/>
            <a:ext cx="4032448" cy="257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572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27327 -0.01296 C -0.21719 -0.01296 -0.51632 -0.02453 -0.51632 0.03148 L -0.11771 0.18889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16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x_77bb2d1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12700"/>
            <a:ext cx="105156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1187624" y="2708920"/>
            <a:ext cx="4032448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5041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4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509</TotalTime>
  <Words>91</Words>
  <Application>Microsoft Office PowerPoint</Application>
  <PresentationFormat>Экран (4:3)</PresentationFormat>
  <Paragraphs>23</Paragraphs>
  <Slides>19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МОЛОДЕЦ!</vt:lpstr>
      <vt:lpstr>Слайд 14</vt:lpstr>
      <vt:lpstr>Теремок </vt:lpstr>
      <vt:lpstr>Слайд 16</vt:lpstr>
      <vt:lpstr>Слайд 17</vt:lpstr>
      <vt:lpstr>Слайд 18</vt:lpstr>
      <vt:lpstr>Угадайте из какой сказки эти слова? 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DASHA</dc:creator>
  <cp:lastModifiedBy>user</cp:lastModifiedBy>
  <cp:revision>74</cp:revision>
  <dcterms:created xsi:type="dcterms:W3CDTF">2012-09-15T06:01:14Z</dcterms:created>
  <dcterms:modified xsi:type="dcterms:W3CDTF">2012-09-27T05:09:00Z</dcterms:modified>
</cp:coreProperties>
</file>