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18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302" r:id="rId2"/>
    <p:sldId id="262" r:id="rId3"/>
    <p:sldId id="259" r:id="rId4"/>
    <p:sldId id="263" r:id="rId5"/>
    <p:sldId id="264" r:id="rId6"/>
    <p:sldId id="265" r:id="rId7"/>
    <p:sldId id="266" r:id="rId8"/>
    <p:sldId id="267" r:id="rId9"/>
    <p:sldId id="272" r:id="rId10"/>
    <p:sldId id="273" r:id="rId11"/>
    <p:sldId id="296" r:id="rId12"/>
    <p:sldId id="30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CC99"/>
    <a:srgbClr val="FF9933"/>
    <a:srgbClr val="FFFF00"/>
    <a:srgbClr val="FFFF66"/>
    <a:srgbClr val="CC6600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60"/>
  </p:normalViewPr>
  <p:slideViewPr>
    <p:cSldViewPr>
      <p:cViewPr>
        <p:scale>
          <a:sx n="50" d="100"/>
          <a:sy n="50" d="100"/>
        </p:scale>
        <p:origin x="-193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2E2C9DF-B637-4F4B-B090-3B8EA3BD2DD1}" type="datetimeFigureOut">
              <a:rPr lang="ru-RU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2F2F11D-5626-41C8-97CD-692D467E7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92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A1BE5F-0353-4321-9B04-35B900123E50}" type="slidenum">
              <a:rPr lang="en-GB"/>
              <a:pPr/>
              <a:t>1</a:t>
            </a:fld>
            <a:endParaRPr lang="en-GB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2F11D-5626-41C8-97CD-692D467E750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62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2F11D-5626-41C8-97CD-692D467E750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709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2F11D-5626-41C8-97CD-692D467E750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7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2F11D-5626-41C8-97CD-692D467E750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1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2F11D-5626-41C8-97CD-692D467E750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6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2F11D-5626-41C8-97CD-692D467E750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714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2F11D-5626-41C8-97CD-692D467E750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86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2F11D-5626-41C8-97CD-692D467E750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900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2F11D-5626-41C8-97CD-692D467E750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95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2F11D-5626-41C8-97CD-692D467E750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65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2F11D-5626-41C8-97CD-692D467E750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25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17EB54-A213-495B-8327-5398F2433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3 Alig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22BA6-E5FB-42BD-B856-DD819102B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CAACE-1335-4578-895A-37E55F3D3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Align Cen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0153D-A8AE-4666-B8E2-0316615CD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 Alig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1610"/>
            <a:ext cx="3985816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53362-7C8D-4677-B450-B65D8FD71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2 Alig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244" y="249307"/>
            <a:ext cx="3985816" cy="1143000"/>
          </a:xfrm>
        </p:spPr>
        <p:txBody>
          <a:bodyPr/>
          <a:lstStyle>
            <a:lvl1pPr algn="r"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0BA85-A409-48E4-B05A-A707333BC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 Align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A9952-5DCB-409C-AC99-94C452B5B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lig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96AAA-988A-4ADE-B9EA-48340FBE7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FAF7B-755E-4310-B432-40FAC8D83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DA57A-BBA2-4025-AE6B-9E5250BF5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3740-92D9-4EE7-BE8C-886508357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5FB93-CC14-4FC7-8A73-06C2E5E59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EC3D5-7E79-46A1-8C63-CB0ABD32D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4F197-FC4D-4D4A-9AF3-F778566FA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27922-503B-4D56-9FB7-308AE6924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6B98E-359A-4552-8C32-8B80EC1FF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AD843-34F0-40B4-9A4C-50A46CCDB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2C0B0-D992-411C-A6D2-C18DA9DCA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23288-7854-4538-A84B-4F9E1A6E3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6A8E7-DE0E-4247-95B6-E86EFF340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1BF8A-22E1-401F-822F-5C59BF54A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46A54-5CB9-499D-8895-83038D176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A547E-D3D6-4FDA-B3E9-D604F2F51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85D2A-B7A9-46F2-9ABB-AAE28DB1F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FE625-FDA4-4405-BB16-20765783E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80374-B713-40FB-B9D8-37F34022C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7FFF35F-4B5F-4F7E-8C89-6FBE8CF4BE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097A65-3BFA-4347-BAED-38835EE95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DDC95-463F-4E8A-8B0E-CA9A9F5FE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FD503-8A19-428C-AF47-3C48B2944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A9924-4CA0-4A6B-8178-DA1C2F594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1 Alig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7608D-0788-422B-8C02-0F6841030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1 Alig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E44FA-C66B-42E9-9B98-2C2B53600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35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207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329B3E-69B9-4945-B480-8BB95857C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21" r:id="rId2"/>
    <p:sldLayoutId id="2147483722" r:id="rId3"/>
    <p:sldLayoutId id="214748375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  <p:sldLayoutId id="2147483749" r:id="rId31"/>
    <p:sldLayoutId id="2147483750" r:id="rId32"/>
    <p:sldLayoutId id="2147483753" r:id="rId33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843213" y="2781300"/>
            <a:ext cx="6300787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dirty="0"/>
              <a:t> </a:t>
            </a:r>
            <a:r>
              <a:rPr lang="ru-RU" sz="7200" b="1" dirty="0" smtClean="0"/>
              <a:t> </a:t>
            </a:r>
            <a:r>
              <a:rPr lang="ru-RU" sz="7200" b="1" dirty="0"/>
              <a:t/>
            </a:r>
            <a:br>
              <a:rPr lang="ru-RU" sz="7200" b="1" dirty="0"/>
            </a:br>
            <a:r>
              <a:rPr lang="ru-RU" sz="8800" b="1" dirty="0" smtClean="0"/>
              <a:t>Рождество</a:t>
            </a:r>
          </a:p>
          <a:p>
            <a:r>
              <a:rPr lang="ru-RU" sz="8800" b="1" dirty="0" err="1" smtClean="0"/>
              <a:t>хритово</a:t>
            </a:r>
            <a:endParaRPr lang="en-GB" sz="7200" b="1" dirty="0"/>
          </a:p>
        </p:txBody>
      </p:sp>
      <p:pic>
        <p:nvPicPr>
          <p:cNvPr id="5123" name="Picture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83426" y="5136357"/>
            <a:ext cx="1439862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148064" cy="67413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</a:rPr>
              <a:t>В старину, когда часы били полночь, все обменивались подарками, поздравляли, загадывали желания.</a:t>
            </a:r>
            <a:br>
              <a:rPr lang="ru-RU" sz="2800" b="1" dirty="0" smtClean="0">
                <a:solidFill>
                  <a:schemeClr val="accent3">
                    <a:lumMod val="25000"/>
                  </a:schemeClr>
                </a:solidFill>
              </a:rPr>
            </a:br>
            <a:endParaRPr lang="ru-RU" sz="2800" b="1" dirty="0" smtClean="0">
              <a:solidFill>
                <a:schemeClr val="accent3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accent3">
                    <a:lumMod val="90000"/>
                  </a:schemeClr>
                </a:solidFill>
              </a:rPr>
              <a:t>Считалось, что на Рождество </a:t>
            </a:r>
            <a:br>
              <a:rPr lang="ru-RU" sz="2800" b="1" dirty="0" smtClean="0">
                <a:solidFill>
                  <a:schemeClr val="accent3">
                    <a:lumMod val="9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90000"/>
                  </a:schemeClr>
                </a:solidFill>
              </a:rPr>
              <a:t>небо открывается, </a:t>
            </a:r>
            <a:br>
              <a:rPr lang="ru-RU" sz="2800" b="1" dirty="0" smtClean="0">
                <a:solidFill>
                  <a:schemeClr val="accent3">
                    <a:lumMod val="9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90000"/>
                  </a:schemeClr>
                </a:solidFill>
              </a:rPr>
              <a:t>и силы небесные </a:t>
            </a:r>
            <a:br>
              <a:rPr lang="ru-RU" sz="2800" b="1" dirty="0" smtClean="0">
                <a:solidFill>
                  <a:schemeClr val="accent3">
                    <a:lumMod val="9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90000"/>
                  </a:schemeClr>
                </a:solidFill>
              </a:rPr>
              <a:t>исполняют все </a:t>
            </a:r>
            <a:br>
              <a:rPr lang="ru-RU" sz="2800" b="1" dirty="0" smtClean="0">
                <a:solidFill>
                  <a:schemeClr val="accent3">
                    <a:lumMod val="9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90000"/>
                  </a:schemeClr>
                </a:solidFill>
              </a:rPr>
              <a:t>задуманное. </a:t>
            </a:r>
            <a:br>
              <a:rPr lang="ru-RU" sz="2800" b="1" dirty="0" smtClean="0">
                <a:solidFill>
                  <a:schemeClr val="accent3">
                    <a:lumMod val="90000"/>
                  </a:schemeClr>
                </a:solidFill>
              </a:rPr>
            </a:br>
            <a:endParaRPr lang="ru-RU" sz="2800" b="1" dirty="0" smtClean="0">
              <a:solidFill>
                <a:schemeClr val="accent3">
                  <a:lumMod val="9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accent3">
                    <a:lumMod val="90000"/>
                  </a:schemeClr>
                </a:solidFill>
              </a:rPr>
              <a:t>Но желания обязательно </a:t>
            </a:r>
            <a:br>
              <a:rPr lang="ru-RU" sz="2800" b="1" dirty="0" smtClean="0">
                <a:solidFill>
                  <a:schemeClr val="accent3">
                    <a:lumMod val="9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90000"/>
                  </a:schemeClr>
                </a:solidFill>
              </a:rPr>
              <a:t>должны быть добрыми. </a:t>
            </a:r>
            <a:br>
              <a:rPr lang="ru-RU" sz="2800" b="1" dirty="0" smtClean="0">
                <a:solidFill>
                  <a:schemeClr val="accent3">
                    <a:lumMod val="9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3">
                    <a:lumMod val="25000"/>
                  </a:schemeClr>
                </a:solidFill>
              </a:rPr>
            </a:br>
            <a:endParaRPr lang="ru-RU" sz="2800" b="1" dirty="0" smtClean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14340" name="Picture 7" descr="2963570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076056" y="0"/>
            <a:ext cx="4067944" cy="6858000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0"/>
            <a:ext cx="8640762" cy="206084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</a:rPr>
              <a:t>Рождество — праздник тихий, домашний, спокойный.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</a:rPr>
              <a:t>За </a:t>
            </a:r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</a:rPr>
              <a:t>столом собираются только члены семьи и самые близкие родственники и друзья. Приглашать много гостей не принято.</a:t>
            </a:r>
            <a:endParaRPr lang="ru-RU" sz="2800" dirty="0" smtClean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40963" name="Picture 10" descr="4871781_4864078_4844539_662533829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0" y="2060848"/>
            <a:ext cx="9144000" cy="479980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В целом мире торжество, </a:t>
            </a:r>
            <a:b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наступило Рождество!</a:t>
            </a:r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328592"/>
          </a:xfrm>
        </p:spPr>
      </p:pic>
      <p:pic>
        <p:nvPicPr>
          <p:cNvPr id="9" name="Detskie-pesni-V-celom-mire-torzhestvo---nastupilo-Rozhdestvo33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"/>
            <a:ext cx="8424862" cy="1844824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accent3">
                    <a:lumMod val="25000"/>
                  </a:schemeClr>
                </a:solidFill>
              </a:rPr>
              <a:t>Рождество Христово называют </a:t>
            </a: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«матерью всех праздников»</a:t>
            </a:r>
            <a:r>
              <a:rPr lang="ru-RU" sz="4400" dirty="0" smtClean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A50021"/>
                </a:solidFill>
              </a:rPr>
              <a:t/>
            </a:r>
            <a:br>
              <a:rPr lang="ru-RU" dirty="0" smtClean="0">
                <a:solidFill>
                  <a:srgbClr val="A50021"/>
                </a:solidFill>
              </a:rPr>
            </a:br>
            <a:endParaRPr lang="ru-RU" dirty="0" smtClean="0">
              <a:solidFill>
                <a:srgbClr val="A5002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067944" cy="5257799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3200" b="1" dirty="0" smtClean="0"/>
              <a:t>Значение этой святой ночи столь велико, что даже само наше летоисчисление ведем мы от </a:t>
            </a:r>
            <a:r>
              <a:rPr lang="ru-RU" sz="4000" b="1" i="1" dirty="0" smtClean="0"/>
              <a:t>Рождества Христова</a:t>
            </a:r>
            <a:r>
              <a:rPr lang="ru-RU" sz="3200" b="1" dirty="0" smtClean="0"/>
              <a:t>.</a:t>
            </a:r>
            <a:endParaRPr lang="ru-RU" sz="3200" dirty="0" smtClean="0"/>
          </a:p>
        </p:txBody>
      </p:sp>
      <p:pic>
        <p:nvPicPr>
          <p:cNvPr id="6148" name="Picture 5" descr="72101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995936" y="1196752"/>
            <a:ext cx="5148064" cy="5661248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20" descr="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-1" y="0"/>
            <a:ext cx="2771799" cy="6858000"/>
          </a:xfrm>
          <a:effectLst>
            <a:softEdge rad="112500"/>
          </a:effectLst>
        </p:spPr>
      </p:pic>
      <p:sp>
        <p:nvSpPr>
          <p:cNvPr id="614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492500" y="3357563"/>
            <a:ext cx="4830763" cy="23764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3200" b="1" smtClean="0"/>
              <a:t>Около двух тысяч лет отмечают этот праздник  миллионы людей одной веры в разных странах</a:t>
            </a:r>
            <a:r>
              <a:rPr lang="ru-RU" sz="3200" smtClean="0"/>
              <a:t> </a:t>
            </a:r>
          </a:p>
        </p:txBody>
      </p:sp>
      <p:sp>
        <p:nvSpPr>
          <p:cNvPr id="6148" name="WordArt 8"/>
          <p:cNvSpPr>
            <a:spLocks noChangeArrowheads="1" noChangeShapeType="1" noTextEdit="1"/>
          </p:cNvSpPr>
          <p:nvPr/>
        </p:nvSpPr>
        <p:spPr bwMode="auto">
          <a:xfrm>
            <a:off x="2771799" y="476250"/>
            <a:ext cx="6192813" cy="266541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3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Рождество – </a:t>
            </a:r>
          </a:p>
          <a:p>
            <a:pPr algn="ctr"/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3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день рождения</a:t>
            </a:r>
            <a:b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3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3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b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3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3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Иисуса Христа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49289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25000"/>
                  </a:schemeClr>
                </a:solidFill>
              </a:rPr>
              <a:t>2000 лет назад </a:t>
            </a:r>
            <a:br>
              <a:rPr lang="ru-RU" sz="3200" b="1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25000"/>
                  </a:schemeClr>
                </a:solidFill>
              </a:rPr>
              <a:t>в небольшом городке </a:t>
            </a:r>
            <a:r>
              <a:rPr lang="ru-RU" sz="4000" b="1" dirty="0" smtClean="0">
                <a:solidFill>
                  <a:schemeClr val="accent2">
                    <a:lumMod val="25000"/>
                  </a:schemeClr>
                </a:solidFill>
              </a:rPr>
              <a:t>Вифлеем </a:t>
            </a:r>
            <a:r>
              <a:rPr lang="ru-RU" sz="3200" b="1" dirty="0" smtClean="0">
                <a:solidFill>
                  <a:schemeClr val="accent2">
                    <a:lumMod val="25000"/>
                  </a:schemeClr>
                </a:solidFill>
              </a:rPr>
              <a:t>произошло небывалое событие — родился в мир младенец, </a:t>
            </a:r>
            <a:br>
              <a:rPr lang="ru-RU" sz="3200" b="1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25000"/>
                  </a:schemeClr>
                </a:solidFill>
              </a:rPr>
              <a:t>Сын Божий </a:t>
            </a:r>
            <a:endParaRPr lang="ru-RU" sz="3200" b="1" dirty="0" smtClean="0">
              <a:solidFill>
                <a:schemeClr val="accent2">
                  <a:lumMod val="2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9144000" cy="422108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4077072"/>
            <a:ext cx="2160240" cy="244827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8.67362E-19 C -0.05313 0.0118 -0.0165 0.00532 -0.11042 0.00833 C -0.15244 0.00555 -0.19358 0.00671 -0.23542 0.01111 C -0.2573 0.01852 -0.27744 0.02268 -0.30001 0.025 C -0.35348 0.02407 -0.40695 0.02477 -0.46042 0.02222 C -0.48699 0.02106 -0.51233 0.00555 -0.53959 0.00555 L -0.52709 0.00833 " pathEditMode="relative" ptsTypes="fffffAA">
                                      <p:cBhvr>
                                        <p:cTn id="13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 descr="Богоматерь Умиление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4932040" cy="6858000"/>
          </a:xfrm>
          <a:effectLst>
            <a:softEdge rad="112500"/>
          </a:effectLst>
        </p:spPr>
      </p:pic>
      <p:sp>
        <p:nvSpPr>
          <p:cNvPr id="819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48064" y="980729"/>
            <a:ext cx="3995935" cy="384527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3200" b="1" i="1" dirty="0" smtClean="0">
                <a:solidFill>
                  <a:schemeClr val="accent3">
                    <a:lumMod val="25000"/>
                  </a:schemeClr>
                </a:solidFill>
              </a:rPr>
              <a:t>Иисус Христос </a:t>
            </a:r>
            <a:r>
              <a:rPr lang="ru-RU" sz="3200" b="1" dirty="0" smtClean="0">
                <a:solidFill>
                  <a:schemeClr val="accent3">
                    <a:lumMod val="25000"/>
                  </a:schemeClr>
                </a:solidFill>
              </a:rPr>
              <a:t>родился чудесным </a:t>
            </a:r>
            <a:r>
              <a:rPr lang="ru-RU" sz="3200" b="1" dirty="0" smtClean="0">
                <a:solidFill>
                  <a:schemeClr val="accent2">
                    <a:lumMod val="90000"/>
                  </a:schemeClr>
                </a:solidFill>
              </a:rPr>
              <a:t>образом от </a:t>
            </a:r>
            <a:br>
              <a:rPr lang="ru-RU" sz="3200" b="1" dirty="0" smtClean="0">
                <a:solidFill>
                  <a:schemeClr val="accent2">
                    <a:lumMod val="9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90000"/>
                  </a:schemeClr>
                </a:solidFill>
              </a:rPr>
              <a:t>Девы Марии</a:t>
            </a:r>
            <a:r>
              <a:rPr lang="ru-RU" sz="4400" b="1" dirty="0" smtClean="0">
                <a:solidFill>
                  <a:schemeClr val="accent2">
                    <a:lumMod val="90000"/>
                  </a:schemeClr>
                </a:solidFill>
              </a:rPr>
              <a:t>,</a:t>
            </a:r>
            <a:br>
              <a:rPr lang="ru-RU" sz="4400" b="1" dirty="0" smtClean="0">
                <a:solidFill>
                  <a:schemeClr val="accent2">
                    <a:lumMod val="9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90000"/>
                  </a:schemeClr>
                </a:solidFill>
              </a:rPr>
              <a:t>которую </a:t>
            </a:r>
            <a:r>
              <a:rPr lang="ru-RU" sz="3200" b="1" dirty="0" smtClean="0">
                <a:solidFill>
                  <a:schemeClr val="accent2">
                    <a:lumMod val="90000"/>
                  </a:schemeClr>
                </a:solidFill>
              </a:rPr>
              <a:t>мы с тех пор называем </a:t>
            </a:r>
            <a:r>
              <a:rPr lang="ru-RU" sz="3600" b="1" i="1" dirty="0" smtClean="0">
                <a:solidFill>
                  <a:schemeClr val="accent2">
                    <a:lumMod val="90000"/>
                  </a:schemeClr>
                </a:solidFill>
              </a:rPr>
              <a:t>Богородицей</a:t>
            </a:r>
          </a:p>
          <a:p>
            <a:pPr>
              <a:defRPr/>
            </a:pPr>
            <a:endParaRPr lang="ru-RU" sz="3200" b="1" dirty="0" smtClean="0">
              <a:solidFill>
                <a:schemeClr val="accent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3563888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</a:rPr>
              <a:t>Придя на землю, Он не был встречен почетом, знатностью и богатством. </a:t>
            </a:r>
          </a:p>
          <a:p>
            <a:pPr>
              <a:lnSpc>
                <a:spcPct val="90000"/>
              </a:lnSpc>
            </a:pPr>
            <a:endParaRPr lang="ru-RU" sz="2800" b="1" dirty="0" smtClean="0">
              <a:solidFill>
                <a:schemeClr val="accent3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accent2">
                    <a:lumMod val="90000"/>
                  </a:schemeClr>
                </a:solidFill>
              </a:rPr>
              <a:t>Он родился за городом, в пещере и был положен в </a:t>
            </a:r>
            <a:r>
              <a:rPr lang="ru-RU" sz="3600" b="1" dirty="0" smtClean="0">
                <a:solidFill>
                  <a:schemeClr val="accent2">
                    <a:lumMod val="90000"/>
                  </a:schemeClr>
                </a:solidFill>
              </a:rPr>
              <a:t>ясли</a:t>
            </a:r>
            <a:r>
              <a:rPr lang="ru-RU" sz="2800" b="1" dirty="0" smtClean="0">
                <a:solidFill>
                  <a:schemeClr val="accent2">
                    <a:lumMod val="90000"/>
                  </a:schemeClr>
                </a:solidFill>
              </a:rPr>
              <a:t>, </a:t>
            </a:r>
            <a:r>
              <a:rPr lang="en-US" sz="2800" b="1" dirty="0" smtClean="0">
                <a:solidFill>
                  <a:schemeClr val="accent2">
                    <a:lumMod val="9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2">
                    <a:lumMod val="9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90000"/>
                  </a:schemeClr>
                </a:solidFill>
              </a:rPr>
              <a:t>куда кладут корм для животных.</a:t>
            </a:r>
            <a:endParaRPr lang="ru-RU" sz="2800" dirty="0" smtClean="0">
              <a:solidFill>
                <a:schemeClr val="accent2">
                  <a:lumMod val="90000"/>
                </a:schemeClr>
              </a:solidFill>
            </a:endParaRPr>
          </a:p>
        </p:txBody>
      </p:sp>
      <p:pic>
        <p:nvPicPr>
          <p:cNvPr id="922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491881" y="0"/>
            <a:ext cx="5652120" cy="6857999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8" descr="Рождество Христово_Икона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4933628" cy="6740426"/>
          </a:xfrm>
          <a:effectLst>
            <a:softEdge rad="112500"/>
          </a:effectLst>
        </p:spPr>
      </p:pic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76056" y="0"/>
            <a:ext cx="4067944" cy="6858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3200" b="1" dirty="0" smtClean="0">
                <a:solidFill>
                  <a:schemeClr val="accent3">
                    <a:lumMod val="25000"/>
                  </a:schemeClr>
                </a:solidFill>
              </a:rPr>
              <a:t>Первыми гостями божественного младенца были простые пастухи, </a:t>
            </a:r>
            <a:br>
              <a:rPr lang="ru-RU" sz="3200" b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9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3">
                    <a:lumMod val="9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90000"/>
                  </a:schemeClr>
                </a:solidFill>
              </a:rPr>
              <a:t>которым Ангел возвестил о Рождестве Христовом</a:t>
            </a:r>
            <a:r>
              <a:rPr lang="ru-RU" dirty="0" smtClean="0">
                <a:solidFill>
                  <a:schemeClr val="accent3">
                    <a:lumMod val="9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90000"/>
                  </a:schemeClr>
                </a:solidFill>
              </a:rPr>
            </a:br>
            <a:endParaRPr lang="ru-RU" dirty="0" smtClean="0">
              <a:solidFill>
                <a:schemeClr val="accent3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Рождество Христово - Песня Ангело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2060848"/>
            <a:ext cx="9144000" cy="4680519"/>
          </a:xfrm>
          <a:effectLst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1"/>
            <a:ext cx="8229600" cy="2060847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В это время с дарами Царю Мира шли волхвы (древние мудрецы). </a:t>
            </a:r>
            <a:endParaRPr lang="en-US" b="1" dirty="0" smtClean="0">
              <a:solidFill>
                <a:schemeClr val="accent3">
                  <a:lumMod val="25000"/>
                </a:schemeClr>
              </a:solidFill>
            </a:endParaRPr>
          </a:p>
          <a:p>
            <a:pPr>
              <a:buFontTx/>
              <a:buNone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Они знали и ждали, что вскоре должен на землю прийти великий Царь Мира, </a:t>
            </a:r>
            <a:endParaRPr lang="en-US" b="1" dirty="0" smtClean="0">
              <a:solidFill>
                <a:schemeClr val="accent3">
                  <a:lumMod val="25000"/>
                </a:schemeClr>
              </a:solidFill>
            </a:endParaRPr>
          </a:p>
          <a:p>
            <a:pPr>
              <a:buFontTx/>
              <a:buNone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а чудесная звезда указала им путь в Иерусалим.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12292" name="Picture 10" descr="gallery_2_421_7248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35375" y="333375"/>
            <a:ext cx="10572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79388" y="1"/>
            <a:ext cx="8964612" cy="184482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</a:rPr>
              <a:t>В храмах в рождественскую ночь </a:t>
            </a:r>
            <a:r>
              <a:rPr lang="en-US" sz="2800" b="1" dirty="0" smtClean="0">
                <a:solidFill>
                  <a:schemeClr val="accent3">
                    <a:lumMod val="2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</a:rPr>
              <a:t>повсеместно идут праздничные богослужения. </a:t>
            </a:r>
            <a:endParaRPr lang="en-US" sz="2800" b="1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marL="0" indent="0">
              <a:buFontTx/>
              <a:buNone/>
            </a:pPr>
            <a:endParaRPr lang="ru-RU" sz="2800" b="1" dirty="0"/>
          </a:p>
          <a:p>
            <a:pPr marL="0" indent="0">
              <a:buFontTx/>
              <a:buNone/>
            </a:pPr>
            <a:endParaRPr lang="ru-RU" sz="2800" b="1" dirty="0" smtClean="0"/>
          </a:p>
          <a:p>
            <a:pPr marL="0" indent="0">
              <a:buFontTx/>
              <a:buNone/>
            </a:pPr>
            <a:endParaRPr lang="ru-RU" sz="2800" b="1" dirty="0"/>
          </a:p>
          <a:p>
            <a:pPr marL="0" indent="0">
              <a:buFontTx/>
              <a:buNone/>
            </a:pPr>
            <a:r>
              <a:rPr lang="ru-RU" sz="3200" b="1" dirty="0" smtClean="0">
                <a:solidFill>
                  <a:schemeClr val="accent3">
                    <a:lumMod val="90000"/>
                  </a:schemeClr>
                </a:solidFill>
              </a:rPr>
              <a:t>Горят </a:t>
            </a:r>
            <a:r>
              <a:rPr lang="ru-RU" sz="3200" b="1" dirty="0" smtClean="0">
                <a:solidFill>
                  <a:schemeClr val="accent3">
                    <a:lumMod val="90000"/>
                  </a:schemeClr>
                </a:solidFill>
              </a:rPr>
              <a:t>все </a:t>
            </a:r>
            <a:r>
              <a:rPr lang="en-US" sz="3200" b="1" dirty="0" smtClean="0">
                <a:solidFill>
                  <a:schemeClr val="accent3">
                    <a:lumMod val="9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3">
                    <a:lumMod val="9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90000"/>
                  </a:schemeClr>
                </a:solidFill>
              </a:rPr>
              <a:t>свечи</a:t>
            </a:r>
            <a:r>
              <a:rPr lang="ru-RU" sz="3200" b="1" dirty="0" smtClean="0">
                <a:solidFill>
                  <a:schemeClr val="accent3">
                    <a:lumMod val="90000"/>
                  </a:schemeClr>
                </a:solidFill>
              </a:rPr>
              <a:t>,</a:t>
            </a:r>
          </a:p>
          <a:p>
            <a:pPr marL="0" indent="0">
              <a:buFontTx/>
              <a:buNone/>
            </a:pPr>
            <a:r>
              <a:rPr lang="ru-RU" sz="3200" b="1" dirty="0" smtClean="0">
                <a:solidFill>
                  <a:schemeClr val="accent3">
                    <a:lumMod val="90000"/>
                  </a:schemeClr>
                </a:solidFill>
              </a:rPr>
              <a:t>радостно </a:t>
            </a:r>
            <a:r>
              <a:rPr lang="en-US" sz="3200" b="1" dirty="0" smtClean="0">
                <a:solidFill>
                  <a:schemeClr val="accent3">
                    <a:lumMod val="9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3">
                    <a:lumMod val="9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90000"/>
                  </a:schemeClr>
                </a:solidFill>
              </a:rPr>
              <a:t>поет хор.</a:t>
            </a:r>
            <a:endParaRPr lang="ru-RU" sz="3200" dirty="0" smtClean="0">
              <a:solidFill>
                <a:schemeClr val="accent3">
                  <a:lumMod val="90000"/>
                </a:schemeClr>
              </a:solidFill>
            </a:endParaRPr>
          </a:p>
        </p:txBody>
      </p:sp>
      <p:pic>
        <p:nvPicPr>
          <p:cNvPr id="13319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339752" y="836712"/>
            <a:ext cx="6804248" cy="6021288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Snowflakes">
      <a:dk1>
        <a:srgbClr val="FFFFFF"/>
      </a:dk1>
      <a:lt1>
        <a:srgbClr val="F2F2F2"/>
      </a:lt1>
      <a:dk2>
        <a:srgbClr val="FFFFFF"/>
      </a:dk2>
      <a:lt2>
        <a:srgbClr val="5F5F61"/>
      </a:lt2>
      <a:accent1>
        <a:srgbClr val="5DD3FF"/>
      </a:accent1>
      <a:accent2>
        <a:srgbClr val="BEEDFF"/>
      </a:accent2>
      <a:accent3>
        <a:srgbClr val="DEF6FF"/>
      </a:accent3>
      <a:accent4>
        <a:srgbClr val="92D050"/>
      </a:accent4>
      <a:accent5>
        <a:srgbClr val="348EE4"/>
      </a:accent5>
      <a:accent6>
        <a:srgbClr val="BFBFBF"/>
      </a:accent6>
      <a:hlink>
        <a:srgbClr val="00B0F0"/>
      </a:hlink>
      <a:folHlink>
        <a:srgbClr val="5DD3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рождество-шаблон</Template>
  <TotalTime>215</TotalTime>
  <Words>193</Words>
  <Application>Microsoft Office PowerPoint</Application>
  <PresentationFormat>Экран (4:3)</PresentationFormat>
  <Paragraphs>40</Paragraphs>
  <Slides>12</Slides>
  <Notes>12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Default Design</vt:lpstr>
      <vt:lpstr>Презентация PowerPoint</vt:lpstr>
      <vt:lpstr>Рождество Христово называют «матерью всех праздников»  </vt:lpstr>
      <vt:lpstr>Презентация PowerPoint</vt:lpstr>
      <vt:lpstr>2000 лет назад  в небольшом городке Вифлеем произошло небывалое событие — родился в мир младенец,  Сын Божий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целом мире торжество,  наступило Рождество!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Всё  о празднике</dc:title>
  <dc:creator>www</dc:creator>
  <cp:lastModifiedBy>Ксения Черкашина</cp:lastModifiedBy>
  <cp:revision>30</cp:revision>
  <dcterms:created xsi:type="dcterms:W3CDTF">2011-01-06T10:41:02Z</dcterms:created>
  <dcterms:modified xsi:type="dcterms:W3CDTF">2018-01-10T12:49:46Z</dcterms:modified>
</cp:coreProperties>
</file>