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857916" y="1142984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«Важные цифры»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10.proshkolu.ru/content/media/pic/std/4000000/3079000/3078626-7e679b46dd5820f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71744"/>
            <a:ext cx="1726399" cy="2071679"/>
          </a:xfrm>
          <a:prstGeom prst="rect">
            <a:avLst/>
          </a:prstGeom>
          <a:noFill/>
        </p:spPr>
      </p:pic>
      <p:pic>
        <p:nvPicPr>
          <p:cNvPr id="4100" name="Picture 4" descr="http://fs00.infourok.ru/images/doc/90/108203/hello_html_m4a0d7fd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500306"/>
            <a:ext cx="1426893" cy="1899607"/>
          </a:xfrm>
          <a:prstGeom prst="rect">
            <a:avLst/>
          </a:prstGeom>
          <a:noFill/>
        </p:spPr>
      </p:pic>
      <p:pic>
        <p:nvPicPr>
          <p:cNvPr id="4102" name="Picture 6" descr="http://www.playcast.ru/uploads/2016/02/04/1713974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7166"/>
            <a:ext cx="1300187" cy="1420285"/>
          </a:xfrm>
          <a:prstGeom prst="rect">
            <a:avLst/>
          </a:prstGeom>
          <a:noFill/>
        </p:spPr>
      </p:pic>
      <p:pic>
        <p:nvPicPr>
          <p:cNvPr id="4104" name="Picture 8" descr="http://billmaynard.bothofus.co.uk/Scripts/HitCounter/Images/Imgs99/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357166"/>
            <a:ext cx="119295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4537 L 0.18003 -0.01945 C 0.21771 -0.03426 0.27413 -0.0419 0.33229 -0.0419 C 0.39948 -0.0419 0.45295 -0.03426 0.49062 -0.01945 L 0.67066 0.0453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5903/cadi-1986.404/0_7b734_92467b9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86256"/>
            <a:ext cx="2571744" cy="2571744"/>
          </a:xfrm>
          <a:prstGeom prst="rect">
            <a:avLst/>
          </a:prstGeom>
          <a:noFill/>
        </p:spPr>
      </p:pic>
      <p:pic>
        <p:nvPicPr>
          <p:cNvPr id="6" name="Picture 6" descr="http://logotipka.ru/images/stories/skachat_img/znaki_bukvy_cifry/10page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2714620"/>
            <a:ext cx="1428760" cy="1905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4624E-6 L -0.4757 0.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3.bp.blogspot.com/-kRTYJz7a4hw/TZcSYED6_SI/AAAAAAAAAEM/C2VjnhKUsvI/s1600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143248"/>
            <a:ext cx="1571636" cy="17262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2643182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5409/svetlera.4c3/0_68cda_1c7986f6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843495"/>
            <a:ext cx="1212842" cy="1014505"/>
          </a:xfrm>
          <a:prstGeom prst="rect">
            <a:avLst/>
          </a:prstGeom>
          <a:noFill/>
        </p:spPr>
      </p:pic>
      <p:pic>
        <p:nvPicPr>
          <p:cNvPr id="3076" name="Picture 4" descr="http://img-fotki.yandex.ru/get/5645/58581001.7c/0_a36dc_22058cfa_XXXL.jpg%22,tid:%22OIP.Md375f6f475dd23024a6afc8ae73363e7o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214950"/>
            <a:ext cx="752470" cy="835535"/>
          </a:xfrm>
          <a:prstGeom prst="rect">
            <a:avLst/>
          </a:prstGeom>
          <a:noFill/>
        </p:spPr>
      </p:pic>
      <p:pic>
        <p:nvPicPr>
          <p:cNvPr id="3078" name="Picture 6" descr="http://logotipka.ru/images/stories/skachat_img/znaki_bukvy_cifry/10page2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500570"/>
            <a:ext cx="1119162" cy="1342994"/>
          </a:xfrm>
          <a:prstGeom prst="rect">
            <a:avLst/>
          </a:prstGeom>
          <a:noFill/>
        </p:spPr>
      </p:pic>
      <p:pic>
        <p:nvPicPr>
          <p:cNvPr id="3080" name="Picture 8" descr="http://logotipka.ru/images/stories/skachat_img/znaki_bukvy_cifry/3_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857760"/>
            <a:ext cx="1119172" cy="1119172"/>
          </a:xfrm>
          <a:prstGeom prst="rect">
            <a:avLst/>
          </a:prstGeom>
          <a:noFill/>
        </p:spPr>
      </p:pic>
      <p:pic>
        <p:nvPicPr>
          <p:cNvPr id="3082" name="Picture 10" descr="http://1.bp.blogspot.com/-QWyqlBBWV5A/VZz8FHe99GI/AAAAAAAAIW4/eH7Hm1Ot64Q/s1600/cifra-4-1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5500702"/>
            <a:ext cx="1547810" cy="1547810"/>
          </a:xfrm>
          <a:prstGeom prst="rect">
            <a:avLst/>
          </a:prstGeom>
          <a:noFill/>
        </p:spPr>
      </p:pic>
      <p:pic>
        <p:nvPicPr>
          <p:cNvPr id="3084" name="Picture 12" descr="http://sh.uploads.ru/t/JkpO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4357694"/>
            <a:ext cx="1476362" cy="1476362"/>
          </a:xfrm>
          <a:prstGeom prst="rect">
            <a:avLst/>
          </a:prstGeom>
          <a:noFill/>
        </p:spPr>
      </p:pic>
      <p:pic>
        <p:nvPicPr>
          <p:cNvPr id="3086" name="Picture 14" descr="http://www.playcast.ru/uploads/2016/03/07/1770771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5572140"/>
            <a:ext cx="1285860" cy="1285860"/>
          </a:xfrm>
          <a:prstGeom prst="rect">
            <a:avLst/>
          </a:prstGeom>
          <a:noFill/>
        </p:spPr>
      </p:pic>
      <p:pic>
        <p:nvPicPr>
          <p:cNvPr id="3088" name="Picture 16" descr="http://www.playcast.ru/uploads/2015/05/06/1349808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4286256"/>
            <a:ext cx="714380" cy="952507"/>
          </a:xfrm>
          <a:prstGeom prst="rect">
            <a:avLst/>
          </a:prstGeom>
          <a:noFill/>
        </p:spPr>
      </p:pic>
      <p:pic>
        <p:nvPicPr>
          <p:cNvPr id="3092" name="Picture 20" descr="http://logotipka.ru/images/stories/skachat_img/znaki_bukvy_cifry/12page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4143380"/>
            <a:ext cx="857256" cy="1143008"/>
          </a:xfrm>
          <a:prstGeom prst="rect">
            <a:avLst/>
          </a:prstGeom>
          <a:noFill/>
        </p:spPr>
      </p:pic>
      <p:pic>
        <p:nvPicPr>
          <p:cNvPr id="3094" name="Picture 22" descr="http://www.playcast.ru/uploads/2015/10/07/1536120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9190" y="5833010"/>
            <a:ext cx="768742" cy="1024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kartinkah.ru/img/cifra-1-kartinki-dlya-detey-1738/cifra-1-kartinki-dlya-detey-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43238" y="2500306"/>
            <a:ext cx="2893239" cy="3857652"/>
          </a:xfrm>
          <a:prstGeom prst="rect">
            <a:avLst/>
          </a:prstGeom>
          <a:noFill/>
        </p:spPr>
      </p:pic>
      <p:pic>
        <p:nvPicPr>
          <p:cNvPr id="2052" name="Picture 4" descr="http://www.playcast.ru/uploads/2015/05/06/1349808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2714620"/>
            <a:ext cx="2786081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12291 -0.13982 C 0.14826 -0.17176 0.1868 -0.18889 0.22691 -0.18889 C 0.27257 -0.18889 0.3092 -0.17176 0.33489 -0.13982 L 0.45764 2.59259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50261 -0.0090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11/06/1576777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57618" y="1262006"/>
            <a:ext cx="3357618" cy="4476824"/>
          </a:xfrm>
          <a:prstGeom prst="rect">
            <a:avLst/>
          </a:prstGeom>
          <a:noFill/>
        </p:spPr>
      </p:pic>
      <p:pic>
        <p:nvPicPr>
          <p:cNvPr id="1028" name="Picture 4" descr="http://www.playcast.ru/uploads/2015/10/07/1536120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1500174"/>
            <a:ext cx="3071834" cy="4095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C -0.01476 0.0088 -0.03142 0.01759 -0.03889 0.02894 C -0.04635 0.04144 -0.05017 0.05579 -0.05365 0.0706 C -0.05764 0.08519 -0.05365 0.09769 -0.05017 0.11111 C -0.04635 0.12338 -0.0408 0.13704 -0.0276 0.14815 C -0.01667 0.15949 0.00191 0.16829 0.02205 0.17523 C 0.0408 0.18195 0.06285 0.18634 0.08524 0.18889 C 0.10729 0.1912 0.12934 0.1912 0.14983 0.18889 C 0.17205 0.18634 0.19219 0.18079 0.20868 0.17176 C 0.22552 0.16389 0.24028 0.15394 0.24757 0.14144 C 0.25695 0.13009 0.26059 0.11458 0.26059 0.10208 C 0.2625 0.08958 0.26059 0.07523 0.25122 0.06273 C 0.24219 0.05139 0.22552 0.04259 0.2033 0.0382 C 0.1809 0.03472 0.15885 0.03912 0.1441 0.04699 C 0.13125 0.05486 0.12222 0.06713 0.12014 0.08195 C 0.12014 0.0963 0.12222 0.10995 0.13125 0.1213 C 0.14045 0.13264 0.13872 0.13472 0.17535 0.14931 C 0.20868 0.16505 0.24219 0.16065 0.2625 0.16181 C 0.28264 0.16181 0.29948 0.15718 0.31962 0.15255 C 0.34201 0.14722 0.36042 0.13704 0.37361 0.12824 C 0.38646 0.11898 0.39184 0.10764 0.39931 0.08958 C 0.40486 0.07199 0.40486 0.06273 0.40486 0.04931 C 0.40486 0.03565 0.40486 0.02222 0.40486 0.0088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53403 0.003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laycast.ru/uploads/2015/05/02/1342739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0590" y="1285860"/>
            <a:ext cx="2970590" cy="3960786"/>
          </a:xfrm>
          <a:prstGeom prst="rect">
            <a:avLst/>
          </a:prstGeom>
          <a:noFill/>
        </p:spPr>
      </p:pic>
      <p:pic>
        <p:nvPicPr>
          <p:cNvPr id="19460" name="Picture 4" descr="http://logotipka.ru/images/stories/skachat_img/znaki_bukvy_cifry/10page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1714488"/>
            <a:ext cx="2934087" cy="3912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371 C 0.00851 -0.0088 0.03837 -0.01389 0.04844 -0.01389 C 0.11407 -0.01389 0.18108 0.06782 0.18108 0.14977 C 0.18108 0.10833 0.21459 0.06782 0.24636 0.06782 C 0.28004 0.06782 0.31198 0.10903 0.31198 0.14977 C 0.31198 0.12916 0.32882 0.10833 0.34549 0.10833 C 0.36233 0.10833 0.37917 0.1287 0.37917 0.14977 C 0.37917 0.13912 0.38768 0.12916 0.39618 0.12916 C 0.40452 0.12916 0.41302 0.13958 0.41302 0.14977 C 0.41302 0.14444 0.41719 0.13912 0.42118 0.13912 C 0.42344 0.13912 0.42969 0.14444 0.42969 0.14977 C 0.42969 0.14699 0.43195 0.14444 0.43421 0.14444 C 0.43421 0.1449 0.43837 0.14699 0.43837 0.14977 C 0.43837 0.14838 0.43837 0.14699 0.44063 0.14699 C 0.44063 0.14768 0.44289 0.14838 0.44289 0.14977 C 0.44289 0.14907 0.44289 0.14838 0.44289 0.14768 C 0.44514 0.14768 0.44514 0.14838 0.44514 0.14907 C 0.4474 0.14907 0.4474 0.14838 0.4474 0.14768 C 0.44966 0.14768 0.44966 0.14838 0.44966 0.14907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08 -0.00348 C -0.07188 -0.09283 -0.18646 -0.17014 -0.34011 -0.17547 C -0.48681 -0.18218 -0.62396 -0.12223 -0.63316 -0.03542 C -0.64462 0.04444 -0.54844 0.11921 -0.41077 0.12453 C -0.28507 0.12847 -0.1658 0.07916 -0.1566 0.00462 C -0.14757 -0.06343 -0.22795 -0.12755 -0.34445 -0.13288 C -0.45226 -0.13681 -0.5533 -0.09538 -0.56007 -0.03288 C -0.56667 0.02314 -0.50278 0.07777 -0.40643 0.08055 C -0.31927 0.08449 -0.23698 0.05254 -0.22986 0.00185 C -0.22552 -0.04352 -0.27361 -0.0875 -0.34914 -0.09005 C -0.41563 -0.09283 -0.48195 -0.06875 -0.48681 -0.0301 C -0.49115 0.00324 -0.45695 0.03518 -0.40174 0.03796 C -0.35591 0.0405 -0.30782 0.02592 -0.30539 -0.0007 C -0.30104 -0.02223 -0.31927 -0.04491 -0.35365 -0.04746 C -0.38143 -0.04746 -0.40886 -0.04213 -0.4132 -0.02755 C -0.41563 -0.01806 -0.41077 -0.0088 -0.3974 -0.00487 C -0.39063 -0.00348 -0.38577 -0.00348 -0.379 -0.00487 " pathEditMode="relative" rAng="0" ptsTypes="fffffffffffffffff">
                                      <p:cBhvr>
                                        <p:cTn id="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ogotipka.ru/images/stories/skachat_img/znaki_bukvy_cifry/12page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1928802"/>
            <a:ext cx="2946818" cy="3929091"/>
          </a:xfrm>
          <a:prstGeom prst="rect">
            <a:avLst/>
          </a:prstGeom>
          <a:noFill/>
        </p:spPr>
      </p:pic>
      <p:pic>
        <p:nvPicPr>
          <p:cNvPr id="18436" name="Picture 4" descr="http://www.playcast.ru/uploads/2016/03/07/177077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14808" y="1571612"/>
            <a:ext cx="4333882" cy="4333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C 8.33333E-7 -0.04676 0.04583 -0.08264 0.10156 -0.08264 C 0.15903 -0.08264 0.20469 -0.04676 0.20469 1.11111E-6 C 0.20469 0.04676 0.25035 0.08264 0.30781 0.08264 C 0.36354 0.08264 0.40937 0.04676 0.40937 1.11111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42483 0.006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sh.uploads.ru/t/JkpO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48" y="1928802"/>
            <a:ext cx="2500306" cy="2500306"/>
          </a:xfrm>
          <a:prstGeom prst="rect">
            <a:avLst/>
          </a:prstGeom>
          <a:noFill/>
        </p:spPr>
      </p:pic>
      <p:pic>
        <p:nvPicPr>
          <p:cNvPr id="5" name="Picture 6" descr="http://logotipka.ru/images/stories/skachat_img/znaki_bukvy_cifry/10page2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929198"/>
            <a:ext cx="1119162" cy="1342994"/>
          </a:xfrm>
          <a:prstGeom prst="rect">
            <a:avLst/>
          </a:prstGeom>
          <a:noFill/>
        </p:spPr>
      </p:pic>
      <p:pic>
        <p:nvPicPr>
          <p:cNvPr id="6" name="Picture 8" descr="http://logotipka.ru/images/stories/skachat_img/znaki_bukvy_cifry/3_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5214950"/>
            <a:ext cx="1428728" cy="1428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2 0.22546 C -0.00886 0.23703 -0.03334 0.24884 -0.04375 0.26504 C -0.05452 0.28148 -0.06025 0.30208 -0.06528 0.32152 C -0.07136 0.34213 -0.06528 0.35856 -0.06025 0.37777 C -0.05452 0.39421 -0.04671 0.41342 -0.02778 0.42824 C -0.01164 0.44305 0.01527 0.45648 0.04427 0.46527 C 0.07118 0.4743 0.10312 0.48009 0.13454 0.48449 C 0.16666 0.48796 0.19861 0.48796 0.22795 0.48449 C 0.26024 0.48009 0.28958 0.47268 0.31371 0.46088 C 0.33784 0.45046 0.3592 0.43564 0.36979 0.41921 C 0.38316 0.40301 0.38836 0.3824 0.38836 0.36435 C 0.39132 0.34814 0.38836 0.32731 0.37517 0.31111 C 0.36232 0.29467 0.33784 0.28287 0.30572 0.27708 C 0.27309 0.27245 0.24114 0.27847 0.21961 0.28888 C 0.20138 0.29907 0.18767 0.31713 0.18507 0.33634 C 0.18507 0.35717 0.18767 0.37476 0.20138 0.3912 C 0.21458 0.40601 0.21163 0.40902 0.26545 0.42963 C 0.31371 0.45185 0.36232 0.44444 0.39132 0.44606 C 0.42031 0.44606 0.44479 0.44004 0.47395 0.43426 C 0.50642 0.42685 0.53298 0.41342 0.55191 0.4 C 0.57066 0.38819 0.57847 0.37176 0.58906 0.34814 C 0.59739 0.32291 0.59739 0.31111 0.59739 0.29189 C 0.59739 0.27384 0.59739 0.25463 0.59739 0.23703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-fotki.yandex.ru/get/5903/cadi-1986.404/0_7b734_92467b9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86256"/>
            <a:ext cx="2571744" cy="2571744"/>
          </a:xfrm>
          <a:prstGeom prst="rect">
            <a:avLst/>
          </a:prstGeom>
          <a:noFill/>
        </p:spPr>
      </p:pic>
      <p:pic>
        <p:nvPicPr>
          <p:cNvPr id="22532" name="Picture 4" descr="http://chmag.ru/images/stories/Alfaviti/Rus1/russkiy-alfavit-v-kartinkah-bukva-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4500570"/>
            <a:ext cx="2369577" cy="2054320"/>
          </a:xfrm>
          <a:prstGeom prst="rect">
            <a:avLst/>
          </a:prstGeom>
          <a:noFill/>
        </p:spPr>
      </p:pic>
      <p:pic>
        <p:nvPicPr>
          <p:cNvPr id="22534" name="Picture 6" descr="http://logotipka.ru/images/stories/skachat_img/znaki_bukvy_cifry/10page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714884"/>
            <a:ext cx="1428760" cy="1905013"/>
          </a:xfrm>
          <a:prstGeom prst="rect">
            <a:avLst/>
          </a:prstGeom>
          <a:noFill/>
        </p:spPr>
      </p:pic>
      <p:pic>
        <p:nvPicPr>
          <p:cNvPr id="22536" name="Picture 8" descr="http://logotipka.ru/images/stories/skachat_img/znaki_bukvy_cifry/12page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714884"/>
            <a:ext cx="1458000" cy="19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-fotki.yandex.ru/get/4704/svetlera.4c3/0_68ccb_3bd4b644_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00428" y="-214338"/>
            <a:ext cx="3332150" cy="3460570"/>
          </a:xfrm>
          <a:prstGeom prst="rect">
            <a:avLst/>
          </a:prstGeom>
          <a:noFill/>
        </p:spPr>
      </p:pic>
      <p:pic>
        <p:nvPicPr>
          <p:cNvPr id="21508" name="Picture 4" descr="https://img-fotki.yandex.ru/get/4811/66124276.2b7/0_bdee3_45c751d4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1714488"/>
            <a:ext cx="1857356" cy="1895261"/>
          </a:xfrm>
          <a:prstGeom prst="rect">
            <a:avLst/>
          </a:prstGeom>
          <a:noFill/>
        </p:spPr>
      </p:pic>
      <p:pic>
        <p:nvPicPr>
          <p:cNvPr id="21510" name="Picture 6" descr="http://www.playcast.ru/uploads/2015/01/06/114697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500438"/>
            <a:ext cx="2693976" cy="300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2 0.02686 C 0.05277 0.03681 0.03836 0.047 0.03194 0.05996 C 0.02552 0.07385 0.02222 0.09028 0.01927 0.10695 C 0.0158 0.12338 0.01927 0.13727 0.02222 0.15255 C 0.02552 0.16667 0.03038 0.18195 0.04166 0.19468 C 0.05121 0.20741 0.06718 0.2176 0.08472 0.22524 C 0.10086 0.23288 0.11996 0.23797 0.13906 0.24051 C 0.15816 0.24306 0.17725 0.24306 0.19496 0.24051 C 0.21423 0.23797 0.23159 0.23149 0.246 0.2213 C 0.26041 0.2125 0.27326 0.20093 0.27968 0.18704 C 0.28767 0.17431 0.2908 0.15649 0.2908 0.14237 C 0.29236 0.12848 0.2908 0.11204 0.28264 0.09815 C 0.275 0.08519 0.26041 0.075 0.24132 0.06991 C 0.22187 0.06621 0.20277 0.0713 0.18993 0.0801 C 0.17882 0.08913 0.17083 0.10325 0.16927 0.11945 C 0.16927 0.13612 0.17083 0.15139 0.17882 0.16413 C 0.18698 0.17686 0.18524 0.1794 0.21718 0.19584 C 0.246 0.21389 0.275 0.2088 0.29236 0.20973 C 0.30989 0.20973 0.3243 0.20463 0.34184 0.19977 C 0.36128 0.19352 0.37708 0.18195 0.38836 0.17176 C 0.39948 0.16158 0.40434 0.14885 0.41059 0.12848 C 0.41545 0.10834 0.41545 0.09815 0.41545 0.08264 C 0.41545 0.06737 0.41545 0.05209 0.41545 0.03681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4125 -0.024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</Words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2016-04-05T08:57:54Z</dcterms:created>
  <dcterms:modified xsi:type="dcterms:W3CDTF">2016-04-05T10:54:56Z</dcterms:modified>
</cp:coreProperties>
</file>