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ED0-0B7D-4F4D-8BBC-C04E9A8B11FD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0291BF5-F7BD-41EA-AC72-FFE8396881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ED0-0B7D-4F4D-8BBC-C04E9A8B11FD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1BF5-F7BD-41EA-AC72-FFE8396881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ED0-0B7D-4F4D-8BBC-C04E9A8B11FD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1BF5-F7BD-41EA-AC72-FFE8396881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ED0-0B7D-4F4D-8BBC-C04E9A8B11FD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0291BF5-F7BD-41EA-AC72-FFE8396881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ED0-0B7D-4F4D-8BBC-C04E9A8B11FD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1BF5-F7BD-41EA-AC72-FFE8396881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ED0-0B7D-4F4D-8BBC-C04E9A8B11FD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1BF5-F7BD-41EA-AC72-FFE8396881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ED0-0B7D-4F4D-8BBC-C04E9A8B11FD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0291BF5-F7BD-41EA-AC72-FFE8396881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ED0-0B7D-4F4D-8BBC-C04E9A8B11FD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1BF5-F7BD-41EA-AC72-FFE8396881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ED0-0B7D-4F4D-8BBC-C04E9A8B11FD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1BF5-F7BD-41EA-AC72-FFE8396881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ED0-0B7D-4F4D-8BBC-C04E9A8B11FD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1BF5-F7BD-41EA-AC72-FFE8396881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5ED0-0B7D-4F4D-8BBC-C04E9A8B11FD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1BF5-F7BD-41EA-AC72-FFE8396881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4D25ED0-0B7D-4F4D-8BBC-C04E9A8B11FD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0291BF5-F7BD-41EA-AC72-FFE8396881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" TargetMode="External"/><Relationship Id="rId2" Type="http://schemas.openxmlformats.org/officeDocument/2006/relationships/hyperlink" Target="https://yandex.ru/images?parent-reqid=1489600083657478-1601675085774751291540800-man1-1398&amp;uinfo=sw-1280-sh-1024-ww-611-wh-675-pd-1.25-wp-16x9_1920x1080-lt-1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deti.cbs-angarsk.ru/images/stories/kids/novosti/16_biblioteka_2016/f16_7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764704"/>
            <a:ext cx="7128792" cy="553232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83768" y="0"/>
            <a:ext cx="4176464" cy="1470025"/>
          </a:xfrm>
        </p:spPr>
        <p:txBody>
          <a:bodyPr/>
          <a:lstStyle/>
          <a:p>
            <a:pPr algn="ctr"/>
            <a:r>
              <a:rPr lang="ru-RU" dirty="0" smtClean="0"/>
              <a:t>Семь чудес света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6273225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Безфамильная Ирина Викторовна учитель начальных классов</a:t>
            </a:r>
          </a:p>
          <a:p>
            <a:pPr algn="ctr"/>
            <a:r>
              <a:rPr lang="ru-RU" sz="1600" dirty="0" smtClean="0"/>
              <a:t>МБОУ «</a:t>
            </a:r>
            <a:r>
              <a:rPr lang="ru-RU" sz="1600" dirty="0" err="1" smtClean="0"/>
              <a:t>Кардымовская</a:t>
            </a:r>
            <a:r>
              <a:rPr lang="ru-RU" sz="1600" dirty="0" smtClean="0"/>
              <a:t> СШ»</a:t>
            </a:r>
            <a:endParaRPr lang="ru-RU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8784976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7.Седьмое</a:t>
            </a:r>
            <a:r>
              <a:rPr lang="ru-RU" dirty="0"/>
              <a:t> чудо света — это Александрийский маяк.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36096" y="1124744"/>
            <a:ext cx="3707904" cy="6336704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 Возведен в III веке до н. э. в городке Александрия.</a:t>
            </a:r>
          </a:p>
          <a:p>
            <a:r>
              <a:rPr lang="ru-RU" dirty="0"/>
              <a:t>— Маяк был построен полностью с целью – для того, чтоб корабли не наскакивали на рифы. В ночное время кораблям помогало отсвет языков пламени, а днем — столб дыма.</a:t>
            </a:r>
          </a:p>
          <a:p>
            <a:r>
              <a:rPr lang="ru-RU" dirty="0"/>
              <a:t>— Самый первый во всем мире маяк.</a:t>
            </a:r>
          </a:p>
          <a:p>
            <a:r>
              <a:rPr lang="ru-RU" dirty="0"/>
              <a:t>— Просуществовал Александрийский маяк практически 1000 лет.</a:t>
            </a:r>
          </a:p>
          <a:p>
            <a:r>
              <a:rPr lang="ru-RU" dirty="0"/>
              <a:t>— Как и почти все чудеса света древнего мира разрушен землетрясением.</a:t>
            </a:r>
          </a:p>
          <a:p>
            <a:endParaRPr lang="ru-RU" dirty="0"/>
          </a:p>
        </p:txBody>
      </p:sp>
      <p:pic>
        <p:nvPicPr>
          <p:cNvPr id="23554" name="Picture 2" descr="Семь Чудес Света –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76872"/>
            <a:ext cx="4953000" cy="3238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mtClean="0"/>
              <a:t>Источники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hlinkClick r:id="rId2"/>
              </a:rPr>
              <a:t>yandex.ru/images</a:t>
            </a:r>
            <a:endParaRPr lang="ru-RU" b="1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hlinkClick r:id="rId3"/>
              </a:rPr>
              <a:t>https://ru.wikipedia.org/wiki/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1.Первое чудо света —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это Пирамида Хеопса.</a:t>
            </a: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20072" y="1484784"/>
            <a:ext cx="3923928" cy="4896544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Достойные внимания факты и свойства:</a:t>
            </a:r>
          </a:p>
          <a:p>
            <a:r>
              <a:rPr lang="ru-RU" dirty="0" smtClean="0"/>
              <a:t>— Строительство пирамиды длилось 20 лет.</a:t>
            </a:r>
          </a:p>
          <a:p>
            <a:r>
              <a:rPr lang="ru-RU" dirty="0" smtClean="0"/>
              <a:t>— Начато это строительство было ориентировочно в 2560 году до нашей эпохи.</a:t>
            </a:r>
          </a:p>
          <a:p>
            <a:r>
              <a:rPr lang="ru-RU" dirty="0" smtClean="0"/>
              <a:t>— Вход в пирамиду находится на высоте 15,63м.</a:t>
            </a:r>
          </a:p>
          <a:p>
            <a:r>
              <a:rPr lang="ru-RU" dirty="0" smtClean="0"/>
              <a:t>— Высота пирамиды ориентировочно составляет 138,7м.</a:t>
            </a:r>
          </a:p>
          <a:p>
            <a:r>
              <a:rPr lang="ru-RU" dirty="0" smtClean="0"/>
              <a:t>— Длина боковой грани с течением времени уменьшилась на 5м. (с 230,33м до 225м).</a:t>
            </a:r>
          </a:p>
          <a:p>
            <a:r>
              <a:rPr lang="ru-RU" dirty="0" smtClean="0"/>
              <a:t>— Средняя масса одного каменного блока, из которой состоит пирамида, весит 2,5 тонны.</a:t>
            </a:r>
          </a:p>
          <a:p>
            <a:r>
              <a:rPr lang="ru-RU" dirty="0" smtClean="0"/>
              <a:t>— Самый тяжкий каменный блок весит 15 тонн.</a:t>
            </a:r>
          </a:p>
          <a:p>
            <a:r>
              <a:rPr lang="ru-RU" dirty="0" smtClean="0"/>
              <a:t>— Всего каменных блоков использовано 2,5 миллиона.</a:t>
            </a:r>
          </a:p>
          <a:p>
            <a:r>
              <a:rPr lang="ru-RU" dirty="0" smtClean="0"/>
              <a:t>— Общий вес пирамиды ориентировочно равен 6,25 миллионов тонн.</a:t>
            </a:r>
          </a:p>
          <a:p>
            <a:endParaRPr lang="ru-RU" dirty="0"/>
          </a:p>
        </p:txBody>
      </p:sp>
      <p:pic>
        <p:nvPicPr>
          <p:cNvPr id="4" name="Picture 2" descr="Семь Чудес Света –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700808"/>
            <a:ext cx="5105400" cy="3762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2.Второе чудо света —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это </a:t>
            </a:r>
            <a:r>
              <a:rPr lang="ru-RU" dirty="0">
                <a:solidFill>
                  <a:schemeClr val="tx1"/>
                </a:solidFill>
              </a:rPr>
              <a:t>Висящие сады Семирамиды.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8434" name="Picture 2" descr="Семь Чудес Света –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060848"/>
            <a:ext cx="5162550" cy="352839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508104" y="1268760"/>
            <a:ext cx="345638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Достойные внимания факты:</a:t>
            </a:r>
          </a:p>
          <a:p>
            <a:r>
              <a:rPr lang="ru-RU" dirty="0"/>
              <a:t>— Правильное имя этого чуда света — Висящие сады </a:t>
            </a:r>
            <a:r>
              <a:rPr lang="ru-RU" dirty="0" err="1"/>
              <a:t>Амитис</a:t>
            </a:r>
            <a:r>
              <a:rPr lang="ru-RU" dirty="0"/>
              <a:t>.</a:t>
            </a:r>
          </a:p>
          <a:p>
            <a:r>
              <a:rPr lang="ru-RU" dirty="0"/>
              <a:t>— На самом деле висящие сады Семирамиды — это пирамида из 4 платформ-ярусов.</a:t>
            </a:r>
          </a:p>
          <a:p>
            <a:r>
              <a:rPr lang="ru-RU" dirty="0"/>
              <a:t>— Поддерживают эти ярусы колонны в длину 25м.</a:t>
            </a:r>
          </a:p>
          <a:p>
            <a:r>
              <a:rPr lang="ru-RU" dirty="0"/>
              <a:t>— Нижний ярус – представляет собой неверный четырехугольник (одна сторона 42м, а вторая в 34м).</a:t>
            </a:r>
          </a:p>
          <a:p>
            <a:r>
              <a:rPr lang="ru-RU" dirty="0"/>
              <a:t>— Пирамида похожа на постоянно цветущий бархан, который был засажен редчайшими деревьями и цветами.</a:t>
            </a:r>
          </a:p>
        </p:txBody>
      </p:sp>
      <p:sp>
        <p:nvSpPr>
          <p:cNvPr id="18436" name="AutoShape 4" descr="Сады Семирамид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8" name="AutoShape 6" descr="Сады Семирамид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0" name="AutoShape 8" descr="Сады Семирамид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2" name="AutoShape 10" descr="https://1chudo.ru/images/materials/17chudphoto/1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4" name="AutoShape 12" descr="https://1chudo.ru/images/materials/17chudphoto/1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6" name="AutoShape 14" descr="Сады Семирамид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3.Третье чудо света —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это </a:t>
            </a:r>
            <a:r>
              <a:rPr lang="ru-RU" dirty="0">
                <a:solidFill>
                  <a:schemeClr val="tx1"/>
                </a:solidFill>
              </a:rPr>
              <a:t>Храм Артемиды в Эфесе.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20072" y="1196752"/>
            <a:ext cx="3600400" cy="5661248"/>
          </a:xfrm>
        </p:spPr>
        <p:txBody>
          <a:bodyPr>
            <a:normAutofit fontScale="550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Как уже отмечалось ранее не </a:t>
            </a:r>
            <a:r>
              <a:rPr lang="ru-RU" dirty="0" smtClean="0">
                <a:solidFill>
                  <a:schemeClr val="tx1"/>
                </a:solidFill>
              </a:rPr>
              <a:t>одно, </a:t>
            </a:r>
            <a:r>
              <a:rPr lang="ru-RU" dirty="0">
                <a:solidFill>
                  <a:schemeClr val="tx1"/>
                </a:solidFill>
              </a:rPr>
              <a:t>не считая пирамиды Хеопса которая добавлена к </a:t>
            </a:r>
            <a:r>
              <a:rPr lang="ru-RU" dirty="0" smtClean="0">
                <a:solidFill>
                  <a:schemeClr val="tx1"/>
                </a:solidFill>
              </a:rPr>
              <a:t>чудесам света нашего времени, </a:t>
            </a:r>
            <a:r>
              <a:rPr lang="ru-RU" dirty="0">
                <a:solidFill>
                  <a:schemeClr val="tx1"/>
                </a:solidFill>
              </a:rPr>
              <a:t>в целости не сохранилось до наших дней. Например, Храм Артемиды в Эфесе, он был построен в середине VI века до н. э., потом был сожжен </a:t>
            </a:r>
            <a:r>
              <a:rPr lang="ru-RU" dirty="0" err="1">
                <a:solidFill>
                  <a:schemeClr val="tx1"/>
                </a:solidFill>
              </a:rPr>
              <a:t>Геростатом</a:t>
            </a:r>
            <a:r>
              <a:rPr lang="ru-RU" dirty="0">
                <a:solidFill>
                  <a:schemeClr val="tx1"/>
                </a:solidFill>
              </a:rPr>
              <a:t> в 356 году до н. э., затем был восстановлен, и в III веке снова разрушен готами.</a:t>
            </a:r>
          </a:p>
          <a:p>
            <a:r>
              <a:rPr lang="ru-RU" dirty="0">
                <a:solidFill>
                  <a:schemeClr val="tx1"/>
                </a:solidFill>
              </a:rPr>
              <a:t>Краткие характеристики храма:</a:t>
            </a:r>
          </a:p>
          <a:p>
            <a:r>
              <a:rPr lang="ru-RU" dirty="0">
                <a:solidFill>
                  <a:schemeClr val="tx1"/>
                </a:solidFill>
              </a:rPr>
              <a:t>— Ширина его составляла 51м.</a:t>
            </a:r>
          </a:p>
          <a:p>
            <a:r>
              <a:rPr lang="ru-RU" dirty="0">
                <a:solidFill>
                  <a:schemeClr val="tx1"/>
                </a:solidFill>
              </a:rPr>
              <a:t>— Длина его 105м.</a:t>
            </a:r>
          </a:p>
          <a:p>
            <a:r>
              <a:rPr lang="ru-RU" dirty="0">
                <a:solidFill>
                  <a:schemeClr val="tx1"/>
                </a:solidFill>
              </a:rPr>
              <a:t>— Высота колонн 18м.</a:t>
            </a:r>
          </a:p>
          <a:p>
            <a:r>
              <a:rPr lang="ru-RU" dirty="0">
                <a:solidFill>
                  <a:schemeClr val="tx1"/>
                </a:solidFill>
              </a:rPr>
              <a:t>— Всего 127 колонн, которые размещались в 8 рядов.</a:t>
            </a:r>
          </a:p>
          <a:p>
            <a:r>
              <a:rPr lang="ru-RU" dirty="0">
                <a:solidFill>
                  <a:schemeClr val="tx1"/>
                </a:solidFill>
              </a:rPr>
              <a:t>— Все колонны были подарены царями — 127 колонн – 127 царей.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7410" name="Picture 2" descr="Семь Чудес Света –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2856"/>
            <a:ext cx="5162550" cy="3952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8092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4.Четвертое</a:t>
            </a:r>
            <a:r>
              <a:rPr lang="ru-RU" dirty="0"/>
              <a:t> чудо света —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это </a:t>
            </a:r>
            <a:r>
              <a:rPr lang="ru-RU" dirty="0"/>
              <a:t>Статуя Зевса в Олимпии.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32040" y="1196752"/>
            <a:ext cx="4032448" cy="5400600"/>
          </a:xfrm>
        </p:spPr>
        <p:txBody>
          <a:bodyPr>
            <a:normAutofit fontScale="47500" lnSpcReduction="20000"/>
          </a:bodyPr>
          <a:lstStyle/>
          <a:p>
            <a:r>
              <a:rPr lang="ru-RU" dirty="0"/>
              <a:t>Весь храм, в каком находилась статуя Зевса, был построен абсолютно весь из мрамора (даже крыша).</a:t>
            </a:r>
          </a:p>
          <a:p>
            <a:r>
              <a:rPr lang="ru-RU" dirty="0"/>
              <a:t>— Храм строился 10 лет</a:t>
            </a:r>
          </a:p>
          <a:p>
            <a:r>
              <a:rPr lang="ru-RU" dirty="0"/>
              <a:t>— Создатель статуи Фидий.</a:t>
            </a:r>
          </a:p>
          <a:p>
            <a:r>
              <a:rPr lang="ru-RU" dirty="0"/>
              <a:t>Немного о разработке скульптуры:</a:t>
            </a:r>
          </a:p>
          <a:p>
            <a:r>
              <a:rPr lang="ru-RU" dirty="0"/>
              <a:t>— Фидий создавал скульптуру в собственной мастерской, которая была размещена в 80м. от самого храма.</a:t>
            </a:r>
          </a:p>
          <a:p>
            <a:r>
              <a:rPr lang="ru-RU" dirty="0"/>
              <a:t>— Мастерская была построена возле храма и была в точности такая же по размерам, как и сам храм.</a:t>
            </a:r>
          </a:p>
          <a:p>
            <a:r>
              <a:rPr lang="ru-RU" dirty="0"/>
              <a:t>— Фидий был крайне придирчив к материалу, в частности к слоновой кости, из которой и было сделано тело Зевса.</a:t>
            </a:r>
          </a:p>
          <a:p>
            <a:r>
              <a:rPr lang="ru-RU" dirty="0"/>
              <a:t>— Это был сильно дорогостоящий проект по нашим меркам: в храм приходил материал, в который входили драгоценные камни, и чистое золото в количестве 200кг. Для справки – цена только золота, которое потребовалось для сотворения скульптуры, составила ориентировочно 8 млн. </a:t>
            </a:r>
          </a:p>
          <a:p>
            <a:endParaRPr lang="ru-RU" dirty="0"/>
          </a:p>
        </p:txBody>
      </p:sp>
      <p:pic>
        <p:nvPicPr>
          <p:cNvPr id="16386" name="Picture 2" descr="Семь Чудес Света –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772816"/>
            <a:ext cx="4724400" cy="3314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4048" y="1124744"/>
            <a:ext cx="4139952" cy="5832648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О статуе Зевса:</a:t>
            </a:r>
          </a:p>
          <a:p>
            <a:r>
              <a:rPr lang="ru-RU" dirty="0"/>
              <a:t>— Из золота было сделано: накидка, которая закрывает часть тела Зевса; Скипетр с Орлом в левой руке Зевса; скульптура Ники – богини победы, Зевс держал в правой руке; и венок у Зевса на голове.</a:t>
            </a:r>
          </a:p>
          <a:p>
            <a:r>
              <a:rPr lang="ru-RU" dirty="0"/>
              <a:t>— Ноги Зевса были поставлены на скамью, которую держали два льва.</a:t>
            </a:r>
          </a:p>
          <a:p>
            <a:r>
              <a:rPr lang="ru-RU" dirty="0"/>
              <a:t>— На ножках трона были изготовлены четыре танцующие Ники.</a:t>
            </a:r>
          </a:p>
          <a:p>
            <a:r>
              <a:rPr lang="ru-RU" dirty="0"/>
              <a:t>— Так же были представлены – кентавры, подвиги Тесея и Геракла, фрески с изображением битвы амазонок с греками</a:t>
            </a:r>
          </a:p>
          <a:p>
            <a:r>
              <a:rPr lang="ru-RU" dirty="0"/>
              <a:t>— Основание скульптуры: 6м. в ширину, 1м. в высоту.</a:t>
            </a:r>
          </a:p>
          <a:p>
            <a:r>
              <a:rPr lang="ru-RU" dirty="0"/>
              <a:t>— Высота самой статуи Зевса, включая пьедестал, с разных источников от 12м. до 17м.</a:t>
            </a:r>
          </a:p>
          <a:p>
            <a:r>
              <a:rPr lang="ru-RU" dirty="0"/>
              <a:t>— Глаза Зевса по размеру с кулак взрослого человека.</a:t>
            </a:r>
          </a:p>
          <a:p>
            <a:endParaRPr lang="ru-RU" dirty="0"/>
          </a:p>
        </p:txBody>
      </p:sp>
      <p:pic>
        <p:nvPicPr>
          <p:cNvPr id="4" name="Picture 4" descr="Семь Чудес Света –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64" y="1772816"/>
            <a:ext cx="4850086" cy="316835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11560" y="476672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Статуя Зевса в Олимпии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352928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5.Пятое чудо света —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это </a:t>
            </a:r>
            <a:r>
              <a:rPr lang="ru-RU" dirty="0">
                <a:solidFill>
                  <a:schemeClr val="tx1"/>
                </a:solidFill>
              </a:rPr>
              <a:t>Мавзолей</a:t>
            </a:r>
            <a:r>
              <a:rPr lang="ru-RU" dirty="0"/>
              <a:t> в </a:t>
            </a:r>
            <a:r>
              <a:rPr lang="ru-RU" dirty="0" err="1"/>
              <a:t>Галикарнасе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48064" y="1340768"/>
            <a:ext cx="3610744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Достоверные факты про Мавзолей в </a:t>
            </a:r>
            <a:r>
              <a:rPr lang="ru-RU" dirty="0" err="1"/>
              <a:t>Галикарнасе</a:t>
            </a:r>
            <a:r>
              <a:rPr lang="ru-RU" dirty="0"/>
              <a:t>:</a:t>
            </a:r>
          </a:p>
          <a:p>
            <a:r>
              <a:rPr lang="ru-RU" dirty="0"/>
              <a:t>— Строительство Мавзолея началось в 353г. до нашей эпохи.</a:t>
            </a:r>
          </a:p>
          <a:p>
            <a:r>
              <a:rPr lang="ru-RU" dirty="0"/>
              <a:t>— Строительством управляла супруга </a:t>
            </a:r>
            <a:r>
              <a:rPr lang="ru-RU" dirty="0" err="1"/>
              <a:t>Мавсола</a:t>
            </a:r>
            <a:r>
              <a:rPr lang="ru-RU" dirty="0"/>
              <a:t> – </a:t>
            </a:r>
            <a:r>
              <a:rPr lang="ru-RU" dirty="0" err="1"/>
              <a:t>Артемисия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20482" name="Picture 2" descr="Семь Чудес Света –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772816"/>
            <a:ext cx="4905375" cy="3629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725144"/>
            <a:ext cx="8604448" cy="1872208"/>
          </a:xfrm>
        </p:spPr>
        <p:txBody>
          <a:bodyPr>
            <a:normAutofit/>
          </a:bodyPr>
          <a:lstStyle/>
          <a:p>
            <a:pPr algn="ctr"/>
            <a:r>
              <a:rPr lang="ru-RU" sz="2600" dirty="0"/>
              <a:t> В сооружении были задействованы два прославленных архитектора: </a:t>
            </a:r>
            <a:r>
              <a:rPr lang="ru-RU" sz="2600" dirty="0" err="1"/>
              <a:t>Леохара</a:t>
            </a:r>
            <a:r>
              <a:rPr lang="ru-RU" sz="2600" dirty="0"/>
              <a:t>, </a:t>
            </a:r>
            <a:r>
              <a:rPr lang="ru-RU" sz="2600" dirty="0" err="1"/>
              <a:t>Скопаса</a:t>
            </a:r>
            <a:r>
              <a:rPr lang="ru-RU" sz="2600" dirty="0"/>
              <a:t>.</a:t>
            </a:r>
          </a:p>
          <a:p>
            <a:pPr algn="ctr"/>
            <a:r>
              <a:rPr lang="ru-RU" sz="2600" dirty="0"/>
              <a:t>— Мавзолей простоял 19 веков.</a:t>
            </a:r>
          </a:p>
          <a:p>
            <a:pPr algn="ctr"/>
            <a:r>
              <a:rPr lang="ru-RU" sz="2600" dirty="0"/>
              <a:t>— мавзолей разрушен в XIII веке землетрясением.</a:t>
            </a:r>
          </a:p>
          <a:p>
            <a:endParaRPr lang="ru-RU" dirty="0"/>
          </a:p>
        </p:txBody>
      </p:sp>
      <p:pic>
        <p:nvPicPr>
          <p:cNvPr id="21506" name="Picture 2" descr="Семь Чудес Света –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124744"/>
            <a:ext cx="4824536" cy="364623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195736" y="332656"/>
            <a:ext cx="46536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Мавзолей в </a:t>
            </a:r>
            <a:r>
              <a:rPr lang="ru-RU" sz="3200" dirty="0" err="1" smtClean="0"/>
              <a:t>Галикарнасе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56895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6.Шестое</a:t>
            </a:r>
            <a:r>
              <a:rPr lang="ru-RU" dirty="0"/>
              <a:t> чудо света — это Колосс Родосский.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64088" y="1124744"/>
            <a:ext cx="3322712" cy="528945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О статуе Бога Солнца Гелиосе:</a:t>
            </a:r>
          </a:p>
          <a:p>
            <a:r>
              <a:rPr lang="ru-RU" dirty="0"/>
              <a:t>— Высота статуи 36 м.</a:t>
            </a:r>
          </a:p>
          <a:p>
            <a:r>
              <a:rPr lang="ru-RU" dirty="0"/>
              <a:t>— Скульптура простояла 65 лет</a:t>
            </a:r>
          </a:p>
          <a:p>
            <a:r>
              <a:rPr lang="ru-RU" dirty="0"/>
              <a:t>— В 222 г. до н. э. статуя разрушена землетрясением.</a:t>
            </a:r>
          </a:p>
          <a:p>
            <a:r>
              <a:rPr lang="ru-RU" dirty="0"/>
              <a:t>— Больший палец руки скульптуры тяжело было обхватить двумя руками</a:t>
            </a:r>
          </a:p>
          <a:p>
            <a:endParaRPr lang="ru-RU" dirty="0"/>
          </a:p>
        </p:txBody>
      </p:sp>
      <p:pic>
        <p:nvPicPr>
          <p:cNvPr id="22530" name="Picture 2" descr="Семь Чудес Света –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060848"/>
            <a:ext cx="4895850" cy="3714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66</TotalTime>
  <Words>589</Words>
  <Application>Microsoft Office PowerPoint</Application>
  <PresentationFormat>Экран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Семь чудес света</vt:lpstr>
      <vt:lpstr>1.Первое чудо света —  это Пирамида Хеопса. </vt:lpstr>
      <vt:lpstr>2.Второе чудо света —  это Висящие сады Семирамиды. </vt:lpstr>
      <vt:lpstr>3.Третье чудо света —  это Храм Артемиды в Эфесе. </vt:lpstr>
      <vt:lpstr>4.Четвертое чудо света —  это Статуя Зевса в Олимпии. </vt:lpstr>
      <vt:lpstr>Слайд 6</vt:lpstr>
      <vt:lpstr>5.Пятое чудо света —  это Мавзолей в Галикарнасе. </vt:lpstr>
      <vt:lpstr>Слайд 8</vt:lpstr>
      <vt:lpstr>6.Шестое чудо света — это Колосс Родосский. </vt:lpstr>
      <vt:lpstr>7.Седьмое чудо света — это Александрийский маяк. </vt:lpstr>
      <vt:lpstr>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9</cp:revision>
  <dcterms:created xsi:type="dcterms:W3CDTF">2017-03-09T17:50:19Z</dcterms:created>
  <dcterms:modified xsi:type="dcterms:W3CDTF">2018-01-09T16:20:25Z</dcterms:modified>
</cp:coreProperties>
</file>