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3163-624F-42F5-837E-1F46734437C6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C4094-CCC0-42A7-9BB0-554DB611A4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93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38437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8000" dirty="0" smtClean="0"/>
              <a:t>Что такое общество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445224"/>
            <a:ext cx="5616624" cy="79208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Обществознание 10 класс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Общество и культура</a:t>
            </a:r>
            <a:br>
              <a:rPr lang="ru-RU" dirty="0" smtClean="0"/>
            </a:br>
            <a:r>
              <a:rPr lang="ru-RU" dirty="0" smtClean="0"/>
              <a:t>стр.12-14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Культура- </a:t>
            </a:r>
          </a:p>
          <a:p>
            <a:r>
              <a:rPr lang="ru-RU" dirty="0" smtClean="0"/>
              <a:t>Культурный человек –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068960"/>
            <a:ext cx="2736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148595">
            <a:off x="2356483" y="3954392"/>
            <a:ext cx="484632" cy="1062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232229">
            <a:off x="5497476" y="3933547"/>
            <a:ext cx="484632" cy="1122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19561"/>
            <a:ext cx="2808312" cy="961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019561"/>
            <a:ext cx="2614482" cy="961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49" y="475772"/>
            <a:ext cx="3425951" cy="23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0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Науки об обществе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96752"/>
            <a:ext cx="2448272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философия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9246"/>
            <a:ext cx="2448272" cy="4596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708920"/>
            <a:ext cx="2448272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3405" y="3403848"/>
            <a:ext cx="2448272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3" y="4149080"/>
            <a:ext cx="2444053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юриспруденция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013176"/>
            <a:ext cx="2444052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729431" y="1196752"/>
            <a:ext cx="453973" cy="50657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1" y="1267036"/>
            <a:ext cx="549919" cy="4995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3404" y="5805264"/>
            <a:ext cx="2448272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культурология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1126039">
            <a:off x="3707904" y="954436"/>
            <a:ext cx="978408" cy="3126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888685"/>
            <a:ext cx="2376264" cy="44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41664">
            <a:off x="3723928" y="1653336"/>
            <a:ext cx="978408" cy="35240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93824" y="1600240"/>
            <a:ext cx="234247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89927"/>
            <a:ext cx="3622673" cy="377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изученного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17 №1-5 устно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49" y="1340768"/>
            <a:ext cx="4124689" cy="309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2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ПРОЧИТАТЬ ПАРАГРАФ 1</a:t>
            </a:r>
          </a:p>
          <a:p>
            <a:r>
              <a:rPr lang="ru-RU" dirty="0" smtClean="0"/>
              <a:t>ПРАКТИЧЕСКИЕ ВЫВОДЫ СТР.16</a:t>
            </a:r>
          </a:p>
          <a:p>
            <a:r>
              <a:rPr lang="ru-RU" dirty="0" smtClean="0"/>
              <a:t>ПРОЧИТАТЬ ДОКУМЕНТ, ОТВЕТИТЬ НА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6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«общества» в узком смысле стр.7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  <a:solidFill>
            <a:schemeClr val="bg2"/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определённой территории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определённый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исторического развития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людей, объединившихся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общения или какой-либо совместной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ПРИВЕСТИ ПРИМЕРЫ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6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331236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обособившаяся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природы, но тесно связанная с ней часть мира, включающая в себя способы взаимодействия людей и  формы их объединения.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90" y="188640"/>
            <a:ext cx="4111721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4104455" cy="2736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3007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как совместная жизнедеятельность людей   стр.8-11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60219"/>
              </p:ext>
            </p:extLst>
          </p:nvPr>
        </p:nvGraphicFramePr>
        <p:xfrm>
          <a:off x="251520" y="1844823"/>
          <a:ext cx="8496944" cy="460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875"/>
                <a:gridCol w="3813069"/>
              </a:tblGrid>
              <a:tr h="81011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ЖИВОТНОЕ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9600">
                <a:tc>
                  <a:txBody>
                    <a:bodyPr/>
                    <a:lstStyle/>
                    <a:p>
                      <a:pPr lvl="0"/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и внутренняя (психическая) активность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внешняя (двигательная) активность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целесообразна и предполагает целеполагание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 целесообразна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Приспосабливаются и преобразуют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Приспособление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– потребности, интересы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Поведение- инстинкты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8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как совместная жизнедеятельность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Рассмотреть схему стр. 10</a:t>
            </a:r>
          </a:p>
          <a:p>
            <a:r>
              <a:rPr lang="ru-RU" dirty="0" smtClean="0"/>
              <a:t>Человек – существо социальное …?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может существовать вне человеческого общества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1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482952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2376919"/>
            <a:ext cx="8280919" cy="213220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отношения, которые складываются между людьми в процессе их совместной деятельности.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539739" cy="231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1145"/>
            <a:ext cx="3384376" cy="22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11-12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Общество – </a:t>
            </a:r>
          </a:p>
          <a:p>
            <a:r>
              <a:rPr lang="ru-RU" dirty="0" smtClean="0"/>
              <a:t>Культура – 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приблизительно все то, что делаем мы и чего не делают обезьяны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совокупность </a:t>
            </a:r>
            <a:r>
              <a:rPr lang="ru-RU" dirty="0"/>
              <a:t>искусственных порядков и объектов, созданных людьми в дополнение к природным, заученных форм </a:t>
            </a:r>
            <a:r>
              <a:rPr lang="ru-RU" dirty="0" smtClean="0"/>
              <a:t>человеческого </a:t>
            </a:r>
            <a:r>
              <a:rPr lang="ru-RU" dirty="0"/>
              <a:t>поведения и деятельности, обретенных знаний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9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природа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00607"/>
            <a:ext cx="8784976" cy="2272409"/>
          </a:xfrm>
          <a:solidFill>
            <a:schemeClr val="bg2"/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Культура в широком смысле охватывает все виды преобразующей деятельности человека, направленные не только на внешнюю среду, но и на него </a:t>
            </a:r>
            <a:r>
              <a:rPr lang="ru-RU" dirty="0" smtClean="0"/>
              <a:t>самого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28301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и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085184"/>
            <a:ext cx="8363272" cy="104097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примеры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11476"/>
            <a:ext cx="2235696" cy="205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2344860"/>
            <a:ext cx="2592288" cy="2053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63280" y="1988840"/>
            <a:ext cx="28768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УСКОРЯЕТ/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ЗАМЕДЛЯЕТ РАЗВИТИЕ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3860984" y="2573969"/>
            <a:ext cx="1281463" cy="2876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/ОТРИЦАТЕЛЬНО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Что такое общество</vt:lpstr>
      <vt:lpstr>Понятие «общества» в узком смысле стр.7</vt:lpstr>
      <vt:lpstr>Презентация PowerPoint</vt:lpstr>
      <vt:lpstr>Общество как совместная жизнедеятельность людей   стр.8-11</vt:lpstr>
      <vt:lpstr>Общество как совместная жизнедеятельность людей</vt:lpstr>
      <vt:lpstr>Общественные отношения </vt:lpstr>
      <vt:lpstr>Общество и природа стр. 11-12</vt:lpstr>
      <vt:lpstr>Общество и природа </vt:lpstr>
      <vt:lpstr>Природа и общество</vt:lpstr>
      <vt:lpstr>Общество и культура стр.12-14</vt:lpstr>
      <vt:lpstr>Науки об обществе </vt:lpstr>
      <vt:lpstr>Закрепление изученного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общество</dc:title>
  <dc:creator>Admin; Елена</dc:creator>
  <cp:lastModifiedBy>Admin</cp:lastModifiedBy>
  <cp:revision>14</cp:revision>
  <dcterms:created xsi:type="dcterms:W3CDTF">2017-09-07T13:58:18Z</dcterms:created>
  <dcterms:modified xsi:type="dcterms:W3CDTF">2018-01-09T14:15:18Z</dcterms:modified>
</cp:coreProperties>
</file>