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4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8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5857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4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454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93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43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3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8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9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7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4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04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0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0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8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36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7416824" cy="1646302"/>
          </a:xfrm>
        </p:spPr>
        <p:txBody>
          <a:bodyPr/>
          <a:lstStyle/>
          <a:p>
            <a:pPr algn="ctr"/>
            <a:r>
              <a:rPr lang="ru-RU" dirty="0" smtClean="0"/>
              <a:t>Среда обитания растений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8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Луг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556793"/>
            <a:ext cx="4715747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013397"/>
            <a:ext cx="3088110" cy="388077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Небольшие участки  с травянистыми растениями  называют лугом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252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64"/>
            <a:ext cx="6347714" cy="1320800"/>
          </a:xfrm>
        </p:spPr>
        <p:txBody>
          <a:bodyPr/>
          <a:lstStyle/>
          <a:p>
            <a:pPr algn="ctr"/>
            <a:r>
              <a:rPr lang="ru-RU" dirty="0" smtClean="0"/>
              <a:t>Луг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" y="1320599"/>
            <a:ext cx="4852618" cy="553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064" y="2636912"/>
            <a:ext cx="4232936" cy="238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0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347714" cy="1320800"/>
          </a:xfrm>
        </p:spPr>
        <p:txBody>
          <a:bodyPr/>
          <a:lstStyle/>
          <a:p>
            <a:pPr algn="ctr"/>
            <a:r>
              <a:rPr lang="ru-RU" dirty="0" smtClean="0"/>
              <a:t>Водоём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6897"/>
            <a:ext cx="7416824" cy="582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0810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9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357188"/>
            <a:ext cx="8063023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6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332656"/>
            <a:ext cx="2790182" cy="127846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Водоём</a:t>
            </a:r>
            <a:endParaRPr lang="ru-RU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708920"/>
            <a:ext cx="6317162" cy="39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86" y="1844824"/>
            <a:ext cx="2790182" cy="408093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На берегах болот, озёр можно встретить  камыш, рогоз, тростник,  ирисы.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220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14" y="105364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Поля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 На полях растет пшеница.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64760"/>
            <a:ext cx="4922403" cy="307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76056" y="908720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Кукуруза</a:t>
            </a:r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81" y="1683516"/>
            <a:ext cx="4244119" cy="42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5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14" y="102528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Сады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737131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 Яблони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" y="2603723"/>
            <a:ext cx="4333590" cy="42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1577838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Сливы</a:t>
            </a: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043" y="2603723"/>
            <a:ext cx="4274195" cy="4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1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4492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Сады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17224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Груши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2" y="2905935"/>
            <a:ext cx="404018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1417224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Вишни</a:t>
            </a:r>
            <a:endParaRPr lang="ru-RU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0790" y="2937750"/>
            <a:ext cx="4848837" cy="322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3738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Огороды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708920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Капуста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3" y="3504696"/>
            <a:ext cx="4283944" cy="28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1354138"/>
            <a:ext cx="3090672" cy="576262"/>
          </a:xfrm>
        </p:spPr>
        <p:txBody>
          <a:bodyPr/>
          <a:lstStyle/>
          <a:p>
            <a:pPr algn="ctr"/>
            <a:r>
              <a:rPr lang="ru-RU" dirty="0" smtClean="0"/>
              <a:t>Огурцы</a:t>
            </a: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04177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1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8636"/>
            <a:ext cx="6347715" cy="1826581"/>
          </a:xfrm>
        </p:spPr>
        <p:txBody>
          <a:bodyPr/>
          <a:lstStyle/>
          <a:p>
            <a:pPr algn="ctr"/>
            <a:r>
              <a:rPr lang="ru-RU" dirty="0" smtClean="0"/>
              <a:t>Среда обитания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420888"/>
            <a:ext cx="6347715" cy="2880320"/>
          </a:xfrm>
        </p:spPr>
        <p:txBody>
          <a:bodyPr>
            <a:noAutofit/>
          </a:bodyPr>
          <a:lstStyle/>
          <a:p>
            <a:r>
              <a:rPr lang="ru-RU" sz="6000" dirty="0" smtClean="0"/>
              <a:t>Где в природе встречаются растения?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6773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Петрушка, укроп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" y="2276872"/>
            <a:ext cx="4038600" cy="440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276872"/>
            <a:ext cx="4206959" cy="442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Среда обитания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3" y="1749237"/>
            <a:ext cx="3505854" cy="38807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Среда обитания растений разнообразна.</a:t>
            </a:r>
          </a:p>
          <a:p>
            <a:pPr algn="ctr"/>
            <a:r>
              <a:rPr lang="ru-RU" sz="2800" dirty="0" smtClean="0"/>
              <a:t>Растения растут в лесах, садах и огородах, на полях и лугах. Около водоёмов  и в водоёмах.</a:t>
            </a:r>
            <a:endParaRPr lang="ru-RU" sz="28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35" y="1745432"/>
            <a:ext cx="510491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8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6347713" cy="1320800"/>
          </a:xfrm>
        </p:spPr>
        <p:txBody>
          <a:bodyPr/>
          <a:lstStyle/>
          <a:p>
            <a:r>
              <a:rPr lang="ru-RU" dirty="0" smtClean="0"/>
              <a:t>ЛЕС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056" y="1700808"/>
            <a:ext cx="7200799" cy="388077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Когда мы говорим о лесе,  то представляем обширную местность , занятую деревьями, кустарниками, травами.</a:t>
            </a:r>
          </a:p>
          <a:p>
            <a:r>
              <a:rPr lang="ru-RU" sz="2800" dirty="0" smtClean="0"/>
              <a:t>1) Хвойный лес</a:t>
            </a:r>
          </a:p>
          <a:p>
            <a:r>
              <a:rPr lang="ru-RU" sz="2800" dirty="0" smtClean="0"/>
              <a:t>2) Смешанный лес</a:t>
            </a:r>
          </a:p>
          <a:p>
            <a:r>
              <a:rPr lang="ru-RU" sz="2800" dirty="0" smtClean="0"/>
              <a:t>3) Лиственный лес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271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21" y="38186"/>
            <a:ext cx="6347714" cy="1320800"/>
          </a:xfrm>
        </p:spPr>
        <p:txBody>
          <a:bodyPr/>
          <a:lstStyle/>
          <a:p>
            <a:r>
              <a:rPr lang="ru-RU" dirty="0" smtClean="0"/>
              <a:t>Хвойный лес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358986"/>
            <a:ext cx="3088109" cy="62033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Еловый лес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299" y="2780928"/>
            <a:ext cx="3418776" cy="388077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Леса, где растут ели, называются еловыми.</a:t>
            </a:r>
          </a:p>
          <a:p>
            <a:r>
              <a:rPr lang="ru-RU" sz="2000" dirty="0" smtClean="0"/>
              <a:t>У ели ветви пышные и густые, они плохо пропускают солнечные лучи, поэтому в еловых лесах темно и сыро. </a:t>
            </a:r>
            <a:endParaRPr lang="ru-RU" sz="2000" dirty="0"/>
          </a:p>
        </p:txBody>
      </p:sp>
      <p:pic>
        <p:nvPicPr>
          <p:cNvPr id="1026" name="Picture 2" descr="C:\Users\Биология\Pictures\657001_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7" y="2185310"/>
            <a:ext cx="4687315" cy="46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539"/>
            <a:ext cx="6347714" cy="1320800"/>
          </a:xfrm>
        </p:spPr>
        <p:txBody>
          <a:bodyPr/>
          <a:lstStyle/>
          <a:p>
            <a:r>
              <a:rPr lang="ru-RU" dirty="0" smtClean="0"/>
              <a:t>Хвойный лес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2321496"/>
            <a:ext cx="462468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9212" y="2321496"/>
            <a:ext cx="3088110" cy="388077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Лес, в котором  растут сосны, называют сосновым бором.</a:t>
            </a:r>
          </a:p>
          <a:p>
            <a:pPr algn="ctr"/>
            <a:r>
              <a:rPr lang="ru-RU" sz="2400" dirty="0" smtClean="0"/>
              <a:t>В сосновых борах светло и сухо, потому что солнечные лучи  легко проникают  сквозь ветки деревьев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07594" y="1621619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Сосновый бор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93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2531"/>
            <a:ext cx="6347713" cy="1320800"/>
          </a:xfrm>
        </p:spPr>
        <p:txBody>
          <a:bodyPr/>
          <a:lstStyle/>
          <a:p>
            <a:r>
              <a:rPr lang="ru-RU" dirty="0" smtClean="0"/>
              <a:t>Смешанный лес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" y="1556792"/>
            <a:ext cx="7954947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7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2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347713" cy="1320800"/>
          </a:xfrm>
        </p:spPr>
        <p:txBody>
          <a:bodyPr/>
          <a:lstStyle/>
          <a:p>
            <a:r>
              <a:rPr lang="ru-RU" dirty="0" smtClean="0"/>
              <a:t>Лиственный лес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41" y="980728"/>
            <a:ext cx="9146114" cy="586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Лиственный лес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5" y="1628800"/>
            <a:ext cx="474097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301983"/>
            <a:ext cx="3384376" cy="388077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Здесь растут берёза, осина, клён, рябина.</a:t>
            </a:r>
          </a:p>
          <a:p>
            <a:pPr algn="ctr"/>
            <a:r>
              <a:rPr lang="ru-RU" sz="3200" dirty="0" smtClean="0"/>
              <a:t>В этих лесах много кустарников и трав.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0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</TotalTime>
  <Words>205</Words>
  <Application>Microsoft Office PowerPoint</Application>
  <PresentationFormat>Экран (4:3)</PresentationFormat>
  <Paragraphs>43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Грань</vt:lpstr>
      <vt:lpstr>Среда обитания растений</vt:lpstr>
      <vt:lpstr>Среда обитания</vt:lpstr>
      <vt:lpstr>ЛЕС</vt:lpstr>
      <vt:lpstr>Хвойный лес</vt:lpstr>
      <vt:lpstr>Хвойный лес</vt:lpstr>
      <vt:lpstr>Смешанный лес</vt:lpstr>
      <vt:lpstr>Презентация PowerPoint</vt:lpstr>
      <vt:lpstr>Лиственный лес</vt:lpstr>
      <vt:lpstr>Лиственный лес</vt:lpstr>
      <vt:lpstr>Луг</vt:lpstr>
      <vt:lpstr>Луг</vt:lpstr>
      <vt:lpstr>Водоём</vt:lpstr>
      <vt:lpstr>Презентация PowerPoint</vt:lpstr>
      <vt:lpstr>Презентация PowerPoint</vt:lpstr>
      <vt:lpstr>Водоём</vt:lpstr>
      <vt:lpstr>Поля </vt:lpstr>
      <vt:lpstr>Сады</vt:lpstr>
      <vt:lpstr>Сады</vt:lpstr>
      <vt:lpstr>Огороды</vt:lpstr>
      <vt:lpstr>Петрушка, укроп</vt:lpstr>
      <vt:lpstr>Среда обитания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Среда обитания растений</dc:title>
  <dc:creator>Биология</dc:creator>
  <cp:lastModifiedBy>Lenovo 100s</cp:lastModifiedBy>
  <cp:revision>11</cp:revision>
  <dcterms:created xsi:type="dcterms:W3CDTF">2017-02-07T06:11:31Z</dcterms:created>
  <dcterms:modified xsi:type="dcterms:W3CDTF">2017-11-26T07:11:20Z</dcterms:modified>
</cp:coreProperties>
</file>