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77" r:id="rId10"/>
    <p:sldId id="273" r:id="rId11"/>
    <p:sldId id="274" r:id="rId12"/>
    <p:sldId id="275" r:id="rId13"/>
    <p:sldId id="270" r:id="rId14"/>
    <p:sldId id="271" r:id="rId15"/>
    <p:sldId id="276" r:id="rId16"/>
    <p:sldId id="267" r:id="rId17"/>
    <p:sldId id="272" r:id="rId18"/>
    <p:sldId id="268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7" autoAdjust="0"/>
    <p:restoredTop sz="94660"/>
  </p:normalViewPr>
  <p:slideViewPr>
    <p:cSldViewPr>
      <p:cViewPr varScale="1">
        <p:scale>
          <a:sx n="68" d="100"/>
          <a:sy n="68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909DF-C7E9-48CB-A1F4-D097E73CFB11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96F7B-4E1E-431B-9089-297FFA83B7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96F7B-4E1E-431B-9089-297FFA83B7D5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700808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  </a:t>
            </a:r>
            <a:r>
              <a:rPr lang="ru-RU" sz="3200" dirty="0" err="1" smtClean="0"/>
              <a:t>Валеологический</a:t>
            </a:r>
            <a:r>
              <a:rPr lang="ru-RU" sz="3200" dirty="0" smtClean="0"/>
              <a:t> творческий игровой информационный   педагогический проект</a:t>
            </a:r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2652011"/>
            <a:ext cx="84249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«Я здоровье берегу - расти здоровым я хочу!»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450912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Подготовила провела:</a:t>
            </a:r>
          </a:p>
          <a:p>
            <a:pPr algn="r"/>
            <a:r>
              <a:rPr lang="ru-RU" dirty="0" smtClean="0"/>
              <a:t>Воспитатель  1 кв.категории</a:t>
            </a:r>
          </a:p>
          <a:p>
            <a:pPr algn="r"/>
            <a:r>
              <a:rPr lang="ru-RU" dirty="0" smtClean="0"/>
              <a:t>МАДОУ №12 «Берёзка»</a:t>
            </a:r>
          </a:p>
          <a:p>
            <a:pPr algn="r"/>
            <a:r>
              <a:rPr lang="ru-RU" dirty="0" smtClean="0"/>
              <a:t>Андрианова Л.А.</a:t>
            </a:r>
            <a:endParaRPr lang="ru-RU" dirty="0"/>
          </a:p>
        </p:txBody>
      </p:sp>
      <p:pic>
        <p:nvPicPr>
          <p:cNvPr id="8" name="Рисунок 7" descr="C:\Users\Николай\Desktop\дет.сад\обществознание мама\семейные фото\Фото0814.jpg"/>
          <p:cNvPicPr/>
          <p:nvPr/>
        </p:nvPicPr>
        <p:blipFill>
          <a:blip r:embed="rId2" cstate="print"/>
          <a:srcRect l="23077" r="3078"/>
          <a:stretch>
            <a:fillRect/>
          </a:stretch>
        </p:blipFill>
        <p:spPr bwMode="auto">
          <a:xfrm>
            <a:off x="683568" y="3429000"/>
            <a:ext cx="2736304" cy="30243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Утренняя гимнастика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556792"/>
            <a:ext cx="7848872" cy="46085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4" descr="20160311_0827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2664296" cy="2553147"/>
          </a:xfrm>
          <a:prstGeom prst="cloud">
            <a:avLst/>
          </a:prstGeom>
        </p:spPr>
      </p:pic>
      <p:pic>
        <p:nvPicPr>
          <p:cNvPr id="5" name="Рисунок 4" descr="20160311_0829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196752"/>
            <a:ext cx="3024336" cy="2736304"/>
          </a:xfrm>
          <a:prstGeom prst="cloud">
            <a:avLst/>
          </a:prstGeom>
        </p:spPr>
      </p:pic>
      <p:pic>
        <p:nvPicPr>
          <p:cNvPr id="6" name="Рисунок 5" descr="20160315_0824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2276872"/>
            <a:ext cx="2448272" cy="4032448"/>
          </a:xfrm>
          <a:prstGeom prst="cloud">
            <a:avLst/>
          </a:prstGeom>
        </p:spPr>
      </p:pic>
      <p:pic>
        <p:nvPicPr>
          <p:cNvPr id="7" name="Рисунок 6" descr="20160315_0827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4005064"/>
            <a:ext cx="3024336" cy="2376264"/>
          </a:xfrm>
          <a:prstGeom prst="cloud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Развлечение </a:t>
            </a:r>
            <a:r>
              <a:rPr lang="ru-RU" dirty="0" smtClean="0">
                <a:solidFill>
                  <a:srgbClr val="C00000"/>
                </a:solidFill>
              </a:rPr>
              <a:t>«К нам приехал Айболит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image-3c837fc83e9b995f6eebf7d912392af0377db0044c375000ede2a8ffb49888e1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3848793" cy="3600400"/>
          </a:xfrm>
          <a:prstGeom prst="cloud">
            <a:avLst/>
          </a:prstGeom>
        </p:spPr>
      </p:pic>
      <p:pic>
        <p:nvPicPr>
          <p:cNvPr id="5" name="Рисунок 4" descr="image-7267d7be5be8c0b90c0b6f108599ec8f4df0a68e463c9d7111f5a1a2f9de11d0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124744"/>
            <a:ext cx="2160240" cy="2160240"/>
          </a:xfrm>
          <a:prstGeom prst="plus">
            <a:avLst/>
          </a:prstGeom>
        </p:spPr>
      </p:pic>
      <p:pic>
        <p:nvPicPr>
          <p:cNvPr id="7" name="Рисунок 6" descr="image-792c6c10d77a26ae65a6b8f842e025692bee48531899e6b54b4b9117e8a7f019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140968"/>
            <a:ext cx="2952328" cy="3384376"/>
          </a:xfrm>
          <a:prstGeom prst="cloud">
            <a:avLst/>
          </a:prstGeom>
        </p:spPr>
      </p:pic>
      <p:pic>
        <p:nvPicPr>
          <p:cNvPr id="8" name="Рисунок 7" descr="image-32f71ab12185a699645eb0bd5b4dc34dbcc6e6df609228b9a29ff4fd80b987a3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276872"/>
            <a:ext cx="2880320" cy="3573016"/>
          </a:xfrm>
          <a:prstGeom prst="cloud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Витамины </a:t>
            </a:r>
            <a:r>
              <a:rPr lang="ru-RU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—</a:t>
            </a: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ценные вещества, Без них мы никуда.</a:t>
            </a:r>
            <a:b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Чтоб здоровым, сильным, крепким быть,</a:t>
            </a:r>
            <a:b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Нужно с витаминами</a:t>
            </a:r>
            <a:r>
              <a:rPr lang="ru-RU" sz="24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дружить</a:t>
            </a:r>
            <a:endParaRPr lang="ru-RU" sz="2400" dirty="0"/>
          </a:p>
        </p:txBody>
      </p:sp>
      <p:pic>
        <p:nvPicPr>
          <p:cNvPr id="4" name="Содержимое 3" descr="image-7fa159e16fffa8d6e5020f4c01b54125e7e01f7caa62bf740100b16d11e44ce7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2572789" cy="3599411"/>
          </a:xfrm>
          <a:prstGeom prst="cloud">
            <a:avLst/>
          </a:prstGeom>
        </p:spPr>
      </p:pic>
      <p:pic>
        <p:nvPicPr>
          <p:cNvPr id="5" name="Рисунок 4" descr="image-28f9f3d0769ff14840143692d200771713353d3e7f5c4088968069f7984e3d3e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2492896"/>
            <a:ext cx="2839244" cy="3456384"/>
          </a:xfrm>
          <a:prstGeom prst="cloud">
            <a:avLst/>
          </a:prstGeom>
        </p:spPr>
      </p:pic>
      <p:pic>
        <p:nvPicPr>
          <p:cNvPr id="6" name="Содержимое 3" descr="image-6a7a92f8b0fc7b0fd506b3cfe55c785b3712acc79a52baf5039917cbe384b3f3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412776"/>
            <a:ext cx="2520280" cy="3312369"/>
          </a:xfrm>
          <a:prstGeom prst="cloud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3568" y="5229493"/>
            <a:ext cx="2880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</a:rPr>
              <a:t>Чтоб зимою не болеть — витамины нужно есть!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Их так много А, В, С, ну  конечно Е и Д,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4653136"/>
            <a:ext cx="2520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Чтоб зимою не болеть — витамины нужно есть!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Их так много А, В, С, ну  конечно Е и Д,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Конкурс поделок из овощей и фруктов </a:t>
            </a:r>
          </a:p>
          <a:p>
            <a:r>
              <a:rPr lang="ru-RU" sz="2000" dirty="0" smtClean="0"/>
              <a:t>К занятиям « Витамины с грядки» </a:t>
            </a:r>
            <a:endParaRPr lang="ru-RU" sz="2000" dirty="0"/>
          </a:p>
        </p:txBody>
      </p:sp>
      <p:pic>
        <p:nvPicPr>
          <p:cNvPr id="2050" name="Picture 2" descr="D:\Документы\дет.сад\обществознание мама\семейные фото\Фото0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96752"/>
            <a:ext cx="2556792" cy="3409057"/>
          </a:xfrm>
          <a:prstGeom prst="roundRect">
            <a:avLst/>
          </a:prstGeom>
          <a:noFill/>
        </p:spPr>
      </p:pic>
      <p:pic>
        <p:nvPicPr>
          <p:cNvPr id="2052" name="Picture 4" descr="D:\Документы\дет.сад\обществознание мама\семейные фото\Фото0988.jpg"/>
          <p:cNvPicPr>
            <a:picLocks noChangeAspect="1" noChangeArrowheads="1"/>
          </p:cNvPicPr>
          <p:nvPr/>
        </p:nvPicPr>
        <p:blipFill>
          <a:blip r:embed="rId3" cstate="print"/>
          <a:srcRect b="12251"/>
          <a:stretch>
            <a:fillRect/>
          </a:stretch>
        </p:blipFill>
        <p:spPr bwMode="auto">
          <a:xfrm>
            <a:off x="5580112" y="188640"/>
            <a:ext cx="2808312" cy="2708920"/>
          </a:xfrm>
          <a:prstGeom prst="roundRect">
            <a:avLst/>
          </a:prstGeom>
          <a:noFill/>
        </p:spPr>
      </p:pic>
      <p:pic>
        <p:nvPicPr>
          <p:cNvPr id="2053" name="Picture 5" descr="D:\Документы\дет.сад\обществознание мама\семейные фото\Фото0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662040"/>
            <a:ext cx="2927947" cy="2195960"/>
          </a:xfrm>
          <a:prstGeom prst="roundRect">
            <a:avLst/>
          </a:prstGeom>
          <a:noFill/>
        </p:spPr>
      </p:pic>
      <p:pic>
        <p:nvPicPr>
          <p:cNvPr id="2054" name="Picture 6" descr="D:\Документы\дет.сад\обществознание мама\семейные фото\Фото0985.jpg"/>
          <p:cNvPicPr>
            <a:picLocks noChangeAspect="1" noChangeArrowheads="1"/>
          </p:cNvPicPr>
          <p:nvPr/>
        </p:nvPicPr>
        <p:blipFill>
          <a:blip r:embed="rId5" cstate="print"/>
          <a:srcRect l="8452" t="8452" r="4215" b="11258"/>
          <a:stretch>
            <a:fillRect/>
          </a:stretch>
        </p:blipFill>
        <p:spPr bwMode="auto">
          <a:xfrm>
            <a:off x="251520" y="1700808"/>
            <a:ext cx="2232248" cy="2736304"/>
          </a:xfrm>
          <a:prstGeom prst="roundRect">
            <a:avLst/>
          </a:prstGeom>
          <a:noFill/>
        </p:spPr>
      </p:pic>
      <p:pic>
        <p:nvPicPr>
          <p:cNvPr id="2055" name="Picture 7" descr="D:\Документы\дет.сад\обществознание мама\семейные фото\Фото0984.jpg"/>
          <p:cNvPicPr>
            <a:picLocks noChangeAspect="1" noChangeArrowheads="1"/>
          </p:cNvPicPr>
          <p:nvPr/>
        </p:nvPicPr>
        <p:blipFill>
          <a:blip r:embed="rId6" cstate="print"/>
          <a:srcRect t="5898" b="9756"/>
          <a:stretch>
            <a:fillRect/>
          </a:stretch>
        </p:blipFill>
        <p:spPr bwMode="auto">
          <a:xfrm>
            <a:off x="5652120" y="2852936"/>
            <a:ext cx="3119967" cy="1973661"/>
          </a:xfrm>
          <a:prstGeom prst="round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 t="5988" b="7187"/>
          <a:stretch>
            <a:fillRect/>
          </a:stretch>
        </p:blipFill>
        <p:spPr bwMode="auto">
          <a:xfrm>
            <a:off x="3419872" y="4509120"/>
            <a:ext cx="3206816" cy="20882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88640"/>
            <a:ext cx="483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Конкурс работ «Здоровье нации»</a:t>
            </a:r>
            <a:endParaRPr lang="ru-RU" sz="2400" dirty="0"/>
          </a:p>
        </p:txBody>
      </p:sp>
      <p:pic>
        <p:nvPicPr>
          <p:cNvPr id="3" name="Рисунок 2" descr="http://madou12reutov.ru/d/610609/d/Al__IdMariya%5E5b1%5E5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165618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Николай\AppData\Local\Microsoft\Windows\Temporary Internet Files\Content.Word\Фото10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2"/>
            <a:ext cx="25922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madou12reutov.ru/d/610609/d/KozhemyakinaMariya%5E5b1%5E5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764704"/>
            <a:ext cx="1728192" cy="220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Николай\AppData\Local\Temp\WPDNSE\{10000064-0000-0000-0000-000000000000}\Фото10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573016"/>
            <a:ext cx="2411760" cy="279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madou12reutov.ru/d/610609/d/ShidlovskayaMargarita%5E5b1%5E5d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836712"/>
            <a:ext cx="187220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ollage 2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059832" y="3140968"/>
            <a:ext cx="3096344" cy="3240360"/>
          </a:xfrm>
          <a:prstGeom prst="rect">
            <a:avLst/>
          </a:prstGeom>
        </p:spPr>
      </p:pic>
      <p:pic>
        <p:nvPicPr>
          <p:cNvPr id="9" name="Рисунок 8" descr="http://madou12reutov.ru/d/610609/d/OsnovinaOlesyaAleksandrovna%5E5b1%5E5d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836712"/>
            <a:ext cx="136815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Николай\Documents\Scanned Documents\Рисунок (42)Здоровье нации2015г..jpg"/>
          <p:cNvPicPr/>
          <p:nvPr/>
        </p:nvPicPr>
        <p:blipFill>
          <a:blip r:embed="rId9" cstate="print"/>
          <a:srcRect l="2867" t="1505" r="2756" b="2599"/>
          <a:stretch>
            <a:fillRect/>
          </a:stretch>
        </p:blipFill>
        <p:spPr bwMode="auto">
          <a:xfrm>
            <a:off x="7596336" y="836712"/>
            <a:ext cx="13681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Чемпионат по прыжкам в высоту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4114800" cy="39708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Николай\Documents\май 2016.Спортивные мероприятия\IMG_20160516_1700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2880320" cy="381642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148064" y="4941168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Наша победительница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ети\14644598976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2952328" cy="33843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Николай\Documents\май 2016.Спортивные мероприятия\IMG_20160511_1019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620688"/>
            <a:ext cx="3744416" cy="273630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ети\Фото08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60648"/>
            <a:ext cx="2880320" cy="265955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дети\IMG-20160425-WA00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3645024"/>
            <a:ext cx="2448272" cy="295232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332656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Спортивные праздники вместе с папами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124744"/>
            <a:ext cx="7488832" cy="52565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DSC_186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3096344" cy="2286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_185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3312368" cy="2304256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Николай\Desktop\гр.№4 Звездочка\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077072"/>
            <a:ext cx="2898204" cy="21354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ети\image-bd17b91284d7ffeeb04e65fbc4cb50e31a33d0a26f1517827abef6c1f7968c0e-V.jpg"/>
          <p:cNvPicPr/>
          <p:nvPr/>
        </p:nvPicPr>
        <p:blipFill>
          <a:blip r:embed="rId5" cstate="print"/>
          <a:srcRect b="29940"/>
          <a:stretch>
            <a:fillRect/>
          </a:stretch>
        </p:blipFill>
        <p:spPr bwMode="auto">
          <a:xfrm>
            <a:off x="5148064" y="3861048"/>
            <a:ext cx="2808312" cy="24928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Николай\Documents\май 2016.Спортивные мероприятия\IMG_20160513_100157.jpg"/>
          <p:cNvPicPr>
            <a:picLocks noChangeAspect="1" noChangeArrowheads="1"/>
          </p:cNvPicPr>
          <p:nvPr/>
        </p:nvPicPr>
        <p:blipFill>
          <a:blip r:embed="rId2" cstate="print"/>
          <a:srcRect t="14756" r="47418" b="18842"/>
          <a:stretch>
            <a:fillRect/>
          </a:stretch>
        </p:blipFill>
        <p:spPr bwMode="auto">
          <a:xfrm>
            <a:off x="4860032" y="260648"/>
            <a:ext cx="2808312" cy="3528392"/>
          </a:xfrm>
          <a:prstGeom prst="roundRect">
            <a:avLst/>
          </a:prstGeom>
          <a:noFill/>
        </p:spPr>
      </p:pic>
      <p:pic>
        <p:nvPicPr>
          <p:cNvPr id="1029" name="Picture 5" descr="C:\Users\Николай\Documents\май 2016.Спортивные мероприятия\IMG_20160513_094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2772241" cy="3289337"/>
          </a:xfrm>
          <a:prstGeom prst="round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0592" t="17334" r="19748"/>
          <a:stretch>
            <a:fillRect/>
          </a:stretch>
        </p:blipFill>
        <p:spPr bwMode="auto">
          <a:xfrm>
            <a:off x="5004048" y="3963592"/>
            <a:ext cx="3131840" cy="28944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 t="10413" r="10094"/>
          <a:stretch>
            <a:fillRect/>
          </a:stretch>
        </p:blipFill>
        <p:spPr bwMode="auto">
          <a:xfrm>
            <a:off x="611560" y="3861048"/>
            <a:ext cx="3528392" cy="26369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Николай\Documents\май 2016.Спортивные мероприятия\IMG_20160511_103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2592288" cy="3509796"/>
          </a:xfrm>
          <a:prstGeom prst="roundRect">
            <a:avLst/>
          </a:prstGeom>
          <a:noFill/>
        </p:spPr>
      </p:pic>
      <p:pic>
        <p:nvPicPr>
          <p:cNvPr id="3" name="Picture 2" descr="C:\Users\Николай\Desktop\ЗОЖ\для зож фото,фото театр\IMG_20160616_113759.jpg"/>
          <p:cNvPicPr>
            <a:picLocks noChangeAspect="1" noChangeArrowheads="1"/>
          </p:cNvPicPr>
          <p:nvPr/>
        </p:nvPicPr>
        <p:blipFill>
          <a:blip r:embed="rId4" cstate="print"/>
          <a:srcRect l="31044" t="20086"/>
          <a:stretch>
            <a:fillRect/>
          </a:stretch>
        </p:blipFill>
        <p:spPr bwMode="auto">
          <a:xfrm>
            <a:off x="5436096" y="332656"/>
            <a:ext cx="3024336" cy="3744416"/>
          </a:xfrm>
          <a:prstGeom prst="roundRect">
            <a:avLst/>
          </a:prstGeom>
          <a:noFill/>
        </p:spPr>
      </p:pic>
      <p:pic>
        <p:nvPicPr>
          <p:cNvPr id="4" name="Picture 2" descr="C:\Users\Николай\Documents\май 2016.Спортивные мероприятия\IMG_20160513_0957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780928"/>
            <a:ext cx="2540064" cy="381516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547457"/>
            <a:ext cx="763284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Тип проекта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Долгосрочный 2015-2016 учебный год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Физкультурно-оздоровительный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Участники проекта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Педагоги, дети старшей группы №4 « Звёздочка», родители, инструктор по физической культуре</a:t>
            </a:r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музыкальный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руководитель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Сроки реализации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С 1.09.2015-31.05.16г.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89547" y="2578097"/>
            <a:ext cx="513458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Пояснительная записка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Здоровье – это сложное понятие, которое включает характеристики физического и психического развития ребёнка, адаптационные возможности его организма, его социальную активность, которые в итоге и обеспечивают определённый уровень умственной и физической работоспособности. Здоровые дети – это основа жизни нации.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C:\Users\Николай\Documents\май 2016.Спортивные мероприятия\IMG_20160513_094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916832"/>
            <a:ext cx="3060273" cy="3960440"/>
          </a:xfrm>
          <a:prstGeom prst="round2DiagRect">
            <a:avLst>
              <a:gd name="adj1" fmla="val 9723"/>
              <a:gd name="adj2" fmla="val 4774"/>
            </a:avLst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9144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Актуальность проекта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современном обществе проблема сохранения и укрепления здоровья детей является, как никогда, актуальной. В последние годы наблюдается негативная тенденция ухудшения состояния здоровья,  детей дошкольного возраста.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Здоровье детей катастрофически ухудшается. Это вызвано рядом факторов: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Плохая экологическая обстановка;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Влияние электроприборов (телефоны, телевизоры, компьютеры, игровые приставки, планшеты).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Значительное ограничение двигательной активности.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Здоровье детей зависит от их индивидуальных физических особенностей, а также от условий жизни, созданных в семье и ДОУ. Рационально построенный и организованный режим дня является важным фактором, обеспечивающим своевременное и гармоничное развитие детей. В детском саду создаются благоприятные санитарно – гигиенические условия, обеспечивается заботливый уход за каждым ребёнком на основе личностно – ориентированного подхода, систематически во все времена года проводятся закаливающие мероприятия, утренняя гимнастика, гимнастика пробуждения, физкультминутки, соблюдается режим двигательной активности, пребывание детей на свежем воздухе, режим питания. Для повышения двигательной активности  в группе создан физкультурный уголок. Но детский сад один не может решить все проблемы укрепления и сохранения здоровья детей.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Зачастую  родители не прививают ребенку потребность в здоровом образе жизни, именно двигательная активность является важнейшим компонентом образа жизни и поведения дошкольников. Она зависит от организации физического развития и воспитания детей, от уровня их подготовленности, от условий жизни, индивидуальных особенностей и функциональных возможностей растущего организма. Без движения ребенок не может вырасти здоровым. Поэтому необходимо помнить, что только совместными усилиями семья и детский сад можно добиться успехов. Идея создания проекта возникла после участия в конкурсе « Здоровье нации», где воспитанники группы №4 « Звёздочка»   получили дипломы участников. Дети совместно с родителями в своих рисунках передали тот нужный и необходимый образ жизни, чтобы быть здоровым, расти здоровым. А  также были проведены консультативные беседы, в результате которых было выявлено, что в семьях с детьми не проводиться закаливающие процедуры,  часто нарушается режим дня, отсутствует двигательная активность, только 15 % детей посещают дополнительные спортивные секции вне детского сада. Поэтому воспитатели группы пришли к выводу, что необходимо провести работу по созданию проекта, направленного на организацию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физкультурно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оздоровительной работы в ДОУ, учитывая, что существенная роль в системе физического воспитания детей принадлежит мероприятиям по организации двигательной активности.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95536" y="454472"/>
            <a:ext cx="7992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Цель проекта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Сформировать у детей осознанного отношения к своему здоровью и потребности к здоровому образу жизни.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563888" y="1484784"/>
            <a:ext cx="511256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 проекта: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Содействовать формированию у детей представлений о здоровом образе жизни и желании заботиться о своём здоровье.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Создание условий для проведения мероприятий по развитию «здорового ребёнка»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 Создать условия для развития и реализации потребности детей в двигательной активности.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 Организовать интегрированные виды образовательной и игровой деятельности.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Формировать жизненно необходимые двигательные умения и навыки детей в соответствии с их индивидуальными особенностями.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6.Установление партнёрских  отношений с родителями, привлечение их к дальнейшей совместной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физкультурно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оздоровительной работе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C:\Users\Николай\Documents\май 2016.Спортивные мероприятия\IMG_20160511_103312.jpg"/>
          <p:cNvPicPr>
            <a:picLocks noChangeAspect="1" noChangeArrowheads="1"/>
          </p:cNvPicPr>
          <p:nvPr/>
        </p:nvPicPr>
        <p:blipFill>
          <a:blip r:embed="rId2" cstate="print"/>
          <a:srcRect l="9610" t="10253" b="12270"/>
          <a:stretch>
            <a:fillRect/>
          </a:stretch>
        </p:blipFill>
        <p:spPr bwMode="auto">
          <a:xfrm>
            <a:off x="467544" y="1988840"/>
            <a:ext cx="2898322" cy="3312368"/>
          </a:xfrm>
          <a:prstGeom prst="homePlate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293960"/>
            <a:ext cx="89644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Этапы реализации: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Подготовительный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: создание творческой группы для разработки проекта, составление плана работы, подбор методической литературы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Основной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оздоровительная работа в рамках реализации основной образовательной программы « От рождения до школы» под редакцией Н.Е.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Вераксы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Т.С. Комаровой, М.А. Васильевой, осуществление закаливающих процедур: воздухом, водой, солнечными лучами, которые осуществляются при строгом соблюдении правил; индивидуальный подход при выборе закаливающих процедур, систематичность. Организация утренней гимнастики, подвижных и спортивных игр на улице. Регулярное применение дыхательной гимнастики, физкультминуток, пальчиковых гимнастик. Регулярное применение гимнастик для стоп на ортопедических ковриках. Работа с родителями: родительские собрания, консультации, открытые занятия. Привлечение родителей к организации и участии спортивных праздников и развлечений. Использование стендов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Заключительный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: диагностика физических качеств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20160311_08294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1720" y="4293096"/>
            <a:ext cx="1944216" cy="2016224"/>
          </a:xfrm>
          <a:prstGeom prst="roundRect">
            <a:avLst/>
          </a:prstGeom>
        </p:spPr>
      </p:pic>
      <p:pic>
        <p:nvPicPr>
          <p:cNvPr id="4" name="Picture 3" descr="C:\Users\Николай\Documents\май 2016.Спортивные мероприятия\IMG_20160513_101137.jpg"/>
          <p:cNvPicPr>
            <a:picLocks noChangeAspect="1" noChangeArrowheads="1"/>
          </p:cNvPicPr>
          <p:nvPr/>
        </p:nvPicPr>
        <p:blipFill>
          <a:blip r:embed="rId3" cstate="print"/>
          <a:srcRect b="25714"/>
          <a:stretch>
            <a:fillRect/>
          </a:stretch>
        </p:blipFill>
        <p:spPr bwMode="auto">
          <a:xfrm>
            <a:off x="3707904" y="4238328"/>
            <a:ext cx="2644506" cy="2287016"/>
          </a:xfrm>
          <a:prstGeom prst="roundRect">
            <a:avLst/>
          </a:prstGeom>
          <a:noFill/>
        </p:spPr>
      </p:pic>
      <p:pic>
        <p:nvPicPr>
          <p:cNvPr id="8" name="Рисунок 7" descr="D:\дети\IMG-20160425-WA00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65712"/>
            <a:ext cx="2196752" cy="25922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дети\image-bd17b91284d7ffeeb04e65fbc4cb50e31a33d0a26f1517827abef6c1f7968c0e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8895" y="4001693"/>
            <a:ext cx="1907704" cy="273599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-1"/>
            <a:ext cx="8964488" cy="229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Формы проекта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гибкий режим дня и организация режимных моментов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утренняя гимнастика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занятия по физической культуре в зале и на свежем воздухе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подвижные игры, спортивные эстафеты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динамические паузы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прием детей на улице в теплое время года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оснащение спортинвентарем спортивного уголка  в группе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2209531"/>
            <a:ext cx="9144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Содержание проекта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Цикл мероприятий по теме: « Если хочешь быть здоров закаляйся»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-Закаливающие процедуры воздухом: воздушные ванны перед сном и после сна, организация прогулок.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-Закаливающие процедуры водой: обливание стоп и игры с водой в летний период, во время умывания дети моют руки по локоть, шею, за ушами водой определённой температуры, затем  вытирают  сухим полотенцем до лёгкого покраснения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-Закаливающие процедуры солнцем: пребывание детей на солнце особенно в весенний период.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-Беседы с детьми о бережном отношении к своему здоровью.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Всемирный день вакцинации « Уроки здоровья – Я прививки не боюсь»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Цикл мероприятий по теме «Здоровое питание»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-Конкурс поделок из овощей и фруктов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-конкурс рисунков «Здоровье нации»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Беседы о правильной и полезной пищи. « Витамины я люблю – быть здоровым я хочу»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Цикл мероприятий по теме «С физкультурой мы дружны, нам болезни не страшны»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Утренняя гимнастика ( в тёплый период на улице)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Дыхательная гимнастика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Физкультминутки и пальчиковые игры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Подвижные  и спортивные, дидактические игры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Спортивные развлечения и праздники: «В гости к доктору Айболиту»,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«В крепкой семье здоровые дети »,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«День Здоровья», « Весёлые старты», «Чемпионат по прыжкам в высоту»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79512" y="476672"/>
            <a:ext cx="863981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Работа с родителями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Папка – передвижка «Вместе с мамой, вместе с папой»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Беседа на тему «Как приучить ребенка делать зарядку»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Конкурс рисунков: «Здоровый образ жизни»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Дни открытых дверей. Просмотр занятий по ФИЗО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Консультации:  «Профилактика    и    лечебная  физкультура при  плоскостопии  у   детей» ,  «Укрепление  здоровья  детей   в   зимний  период»,  «Как  защитить  здоровье  ребёнка  в  весенний  период», «Роль семьи в воспитании двигательной активности»,   «Берегите   осанку»,      «Роль</a:t>
            </a:r>
            <a:r>
              <a:rPr lang="ru-RU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семьи в физическом воспитании ребенка», «  Помогите  ребёнку  укрепить  здоровье»  «О здоровье  всерьёз».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Совместные физкультурно-оздоровительные мероприятия:  «В крепкой семье здоровые дети », «Вместе поиграем», «Наши папы»,  «Веселый стадион».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51520" y="3925506"/>
            <a:ext cx="864096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Предполагаемый результат: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1.Снижение уровня заболеваемости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2.Повышение уровня физической готовности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3.Сформированность осознанной потребности в ведении здорового образа жизни.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  Данная форма работы способствует тому, что у родителей за целый год накапливается багаж знаний 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Николай\Desktop\дет.сад\обществознание мама\семейные фото\Фото0814.jpg"/>
          <p:cNvPicPr/>
          <p:nvPr/>
        </p:nvPicPr>
        <p:blipFill>
          <a:blip r:embed="rId2" cstate="print"/>
          <a:srcRect l="23077" r="3078"/>
          <a:stretch>
            <a:fillRect/>
          </a:stretch>
        </p:blipFill>
        <p:spPr bwMode="auto">
          <a:xfrm>
            <a:off x="5868144" y="188640"/>
            <a:ext cx="2736304" cy="30243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91880" y="260648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2400" dirty="0" smtClean="0"/>
              <a:t>Беседы с детьми о бережном отношении к своему здоровью</a:t>
            </a:r>
            <a:endParaRPr lang="ru-RU" sz="2400" dirty="0"/>
          </a:p>
        </p:txBody>
      </p:sp>
      <p:pic>
        <p:nvPicPr>
          <p:cNvPr id="5" name="Picture 4" descr="D:\дети\image-615e7fd853fc7931540083a2764e3845eff3e4ab60606625c0647c15686b9fc0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2770812" cy="2880320"/>
          </a:xfrm>
          <a:prstGeom prst="round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07904" y="3356992"/>
            <a:ext cx="1944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Всемирный день вакцинации</a:t>
            </a:r>
            <a:endParaRPr lang="ru-RU" sz="2400" dirty="0"/>
          </a:p>
        </p:txBody>
      </p:sp>
      <p:pic>
        <p:nvPicPr>
          <p:cNvPr id="7" name="Picture 5" descr="D:\дети\image-f049274019c2b30b8330fc33a9c36282ab122d1689331a4480944f17d714140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212976"/>
            <a:ext cx="2295011" cy="3232133"/>
          </a:xfrm>
          <a:prstGeom prst="roundRect">
            <a:avLst/>
          </a:prstGeom>
          <a:noFill/>
        </p:spPr>
      </p:pic>
      <p:pic>
        <p:nvPicPr>
          <p:cNvPr id="8" name="Picture 2" descr="D:\дети\image-4dfb0ff7196f3b3a52c0ee72bbbee2ee21404d9eb008df7dcca02768ee4af817-V-1.jpg"/>
          <p:cNvPicPr>
            <a:picLocks noChangeAspect="1" noChangeArrowheads="1"/>
          </p:cNvPicPr>
          <p:nvPr/>
        </p:nvPicPr>
        <p:blipFill>
          <a:blip r:embed="rId5" cstate="print"/>
          <a:srcRect t="12595"/>
          <a:stretch>
            <a:fillRect/>
          </a:stretch>
        </p:blipFill>
        <p:spPr bwMode="auto">
          <a:xfrm>
            <a:off x="5868144" y="3573016"/>
            <a:ext cx="2483768" cy="2998192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Сказочные персонажи на приеме у доктора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Содержимое 11" descr="image-fbb8888b1d6be48989228a5fbe8e788043dd32a0f575fc969c90aca31e162b3b-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3531394" cy="4060453"/>
          </a:xfrm>
          <a:prstGeom prst="cloud">
            <a:avLst/>
          </a:prstGeom>
        </p:spPr>
      </p:pic>
      <p:pic>
        <p:nvPicPr>
          <p:cNvPr id="5" name="Рисунок 4" descr="image-79f92ae52b24a9d7dd75f4a131ba1ba9fc14e513d3717d7a5ab1133482e7dcb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916832"/>
            <a:ext cx="2736304" cy="4464496"/>
          </a:xfrm>
          <a:prstGeom prst="cloudCallout">
            <a:avLst/>
          </a:prstGeom>
        </p:spPr>
      </p:pic>
      <p:pic>
        <p:nvPicPr>
          <p:cNvPr id="6" name="Рисунок 5" descr="image-d9ff1e377bd52de5c20fa99e2872d61fa010c81cd9336b3cc1883701353cf8cf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645024"/>
            <a:ext cx="2160240" cy="2952328"/>
          </a:xfrm>
          <a:prstGeom prst="cloud">
            <a:avLst/>
          </a:prstGeom>
        </p:spPr>
      </p:pic>
      <p:pic>
        <p:nvPicPr>
          <p:cNvPr id="7" name="Содержимое 5" descr="image-1c5895db110f14dafbf6bce998dca59014841c11b28c4a6493cf31320254d23d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1268760"/>
            <a:ext cx="2376264" cy="2520280"/>
          </a:xfrm>
          <a:prstGeom prst="cloud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385</TotalTime>
  <Words>1165</Words>
  <Application>Microsoft Office PowerPoint</Application>
  <PresentationFormat>Экран (4:3)</PresentationFormat>
  <Paragraphs>83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Сказочные персонажи на приеме у доктора</vt:lpstr>
      <vt:lpstr>Утренняя гимнастика</vt:lpstr>
      <vt:lpstr>Развлечение «К нам приехал Айболит</vt:lpstr>
      <vt:lpstr>Витамины — ценные вещества, Без них мы никуда. Чтоб здоровым, сильным, крепким быть, Нужно с витаминами  дружить</vt:lpstr>
      <vt:lpstr>Слайд 13</vt:lpstr>
      <vt:lpstr>Слайд 14</vt:lpstr>
      <vt:lpstr>Чемпионат по прыжкам в высоту </vt:lpstr>
      <vt:lpstr>Слайд 16</vt:lpstr>
      <vt:lpstr>Спортивные праздники вместе с папами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Николай</dc:creator>
  <cp:lastModifiedBy>Олеся</cp:lastModifiedBy>
  <cp:revision>45</cp:revision>
  <dcterms:created xsi:type="dcterms:W3CDTF">2016-06-18T11:05:09Z</dcterms:created>
  <dcterms:modified xsi:type="dcterms:W3CDTF">2018-01-07T03:41:27Z</dcterms:modified>
</cp:coreProperties>
</file>