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9" r:id="rId15"/>
    <p:sldId id="270" r:id="rId16"/>
    <p:sldId id="271" r:id="rId17"/>
    <p:sldId id="280" r:id="rId18"/>
    <p:sldId id="281" r:id="rId19"/>
    <p:sldId id="282" r:id="rId20"/>
    <p:sldId id="283" r:id="rId21"/>
    <p:sldId id="284" r:id="rId22"/>
    <p:sldId id="273" r:id="rId23"/>
    <p:sldId id="274" r:id="rId24"/>
    <p:sldId id="275" r:id="rId25"/>
    <p:sldId id="276" r:id="rId26"/>
    <p:sldId id="25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7595" autoAdjust="0"/>
  </p:normalViewPr>
  <p:slideViewPr>
    <p:cSldViewPr>
      <p:cViewPr>
        <p:scale>
          <a:sx n="40" d="100"/>
          <a:sy n="40" d="100"/>
        </p:scale>
        <p:origin x="-186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419/119528728.250f/0_10d1f7_8407d1bd_XL.jp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laycast.ru/uploads/2015/09/22/15159172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91680" y="4581128"/>
            <a:ext cx="576064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ГБОУ Школа 2115 ДК № 5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Воспитатель: Лебедева О.В.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г. Москва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2017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691680" y="1988840"/>
            <a:ext cx="5760640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История создания кукол.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первая среди игрушек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Кукла—первая </a:t>
            </a:r>
            <a:r>
              <a:rPr lang="ru-RU" sz="2000" dirty="0"/>
              <a:t>среди игрушек. Она известна с глубокой древности, оставаясь вечно юной. На нее не влияет время, она по-прежнему находит свой путь к сердцам детей и взрослых.</a:t>
            </a:r>
          </a:p>
          <a:p>
            <a:endParaRPr lang="ru-RU" sz="2000" dirty="0"/>
          </a:p>
          <a:p>
            <a:r>
              <a:rPr lang="ru-RU" sz="2000" dirty="0"/>
              <a:t>Всюду, где селится и живет человек, кукла — неизменный его спутник. Она проста, но в этой простоте таится великая загадка.</a:t>
            </a:r>
          </a:p>
          <a:p>
            <a:endParaRPr lang="ru-RU" sz="2000" dirty="0"/>
          </a:p>
          <a:p>
            <a:r>
              <a:rPr lang="ru-RU" sz="2000" dirty="0"/>
              <a:t>Кукла не рождается сама. Ее создает человек. Являясь частью культуры всего человечества, кукла сохраняет в своем образе самобытность и характерные черты создающего ее народа. В этом главная ценность традиционной народной куклы.</a:t>
            </a:r>
          </a:p>
        </p:txBody>
      </p:sp>
    </p:spTree>
    <p:extLst>
      <p:ext uri="{BB962C8B-B14F-4D97-AF65-F5344CB8AC3E}">
        <p14:creationId xmlns:p14="http://schemas.microsoft.com/office/powerpoint/2010/main" val="575702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Куклы в древности служили обрядовым символом, они участвовали в магических заклинаниях и мистериях.</a:t>
            </a:r>
          </a:p>
          <a:p>
            <a:endParaRPr lang="ru-RU" sz="2000" dirty="0"/>
          </a:p>
          <a:p>
            <a:r>
              <a:rPr lang="ru-RU" sz="2000" dirty="0"/>
              <a:t>Куклам приписывались различные волшебные свойства: они могли защитить человека от злых сил, принять на себя болезни и несчастья</a:t>
            </a:r>
          </a:p>
          <a:p>
            <a:endParaRPr lang="ru-RU" sz="2000" dirty="0"/>
          </a:p>
          <a:p>
            <a:r>
              <a:rPr lang="ru-RU" sz="2000" dirty="0"/>
              <a:t>Игрушка всегда была элементом народного быта. Дом без игрушек считался бездуховным. Есть такая примета: когда дети много и усердно играют, в семье будет прибыль, если небрежно обращаются с игрушками, быть в доме беде.</a:t>
            </a:r>
          </a:p>
          <a:p>
            <a:endParaRPr lang="ru-RU" dirty="0"/>
          </a:p>
          <a:p>
            <a:r>
              <a:rPr lang="ru-RU" sz="2000" dirty="0"/>
              <a:t>Верили, что игрушки охраняют детский сон (до сих пор по древнему обычаю детей укладывают спать с любимой игрушкой).</a:t>
            </a:r>
          </a:p>
        </p:txBody>
      </p:sp>
    </p:spTree>
    <p:extLst>
      <p:ext uri="{BB962C8B-B14F-4D97-AF65-F5344CB8AC3E}">
        <p14:creationId xmlns:p14="http://schemas.microsoft.com/office/powerpoint/2010/main" val="2525027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Особенно поощрялась в народе  игра с куклами у девочек, так как кукла считалась еще и символом продолжения рода. Ребенок без игрушки вырастает пустым и жестоким, не умеющим различать  добро и любовь, игры  в куклы дают навыки для жизни и формируют умение общаться с людьми и очень важно делать игрушки своими руками, вкладывая в них усердие и душу.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467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своему </a:t>
            </a:r>
            <a:r>
              <a:rPr lang="ru-RU" dirty="0" smtClean="0"/>
              <a:t>назначению русские </a:t>
            </a:r>
            <a:r>
              <a:rPr lang="ru-RU" dirty="0"/>
              <a:t>куклы делятся на три большие группы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обереговые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обрядовые </a:t>
            </a:r>
          </a:p>
          <a:p>
            <a:r>
              <a:rPr lang="ru-RU" dirty="0" smtClean="0"/>
              <a:t> </a:t>
            </a:r>
            <a:r>
              <a:rPr lang="ru-RU" dirty="0"/>
              <a:t>игровые. </a:t>
            </a:r>
          </a:p>
        </p:txBody>
      </p:sp>
    </p:spTree>
    <p:extLst>
      <p:ext uri="{BB962C8B-B14F-4D97-AF65-F5344CB8AC3E}">
        <p14:creationId xmlns:p14="http://schemas.microsoft.com/office/powerpoint/2010/main" val="901925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7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29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Игровые </a:t>
            </a:r>
            <a:r>
              <a:rPr lang="ru-RU" dirty="0" smtClean="0"/>
              <a:t>куклы делались</a:t>
            </a:r>
            <a:r>
              <a:rPr lang="ru-RU" dirty="0"/>
              <a:t>, чтобы во время игры научить ребенка жизни. Такие куклы </a:t>
            </a:r>
            <a:r>
              <a:rPr lang="ru-RU" dirty="0" smtClean="0"/>
              <a:t>служили </a:t>
            </a:r>
            <a:r>
              <a:rPr lang="ru-RU" dirty="0"/>
              <a:t>развлечением для ребенка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763284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228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Обрядовые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У каждого народа есть свои обряды. Наши предки использовали куклы при проведении сезонных праздников, свадьбы, рождения ребенка. Например, масленицу сжигали, прося ухода зимы и приближения весны «Уходи зима снежная, приходи лето красное». Считалось, что с дымом уходят в небо все горести, болезни и неприятности.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5544616" cy="304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229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Куклы 20 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Кукла «Космонавт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Кукла «Буденовец»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74441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689936" cy="406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839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эти куклы играли наши мамы и бабушки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Кукла «Школьница»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Кукла «Красная шапочка»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1" y="2060848"/>
            <a:ext cx="383649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81642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571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828092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170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375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76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12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93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15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03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06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89314" y="722498"/>
            <a:ext cx="576064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716613" y="2596842"/>
            <a:ext cx="5760640" cy="3385543"/>
            <a:chOff x="607288" y="-815361"/>
            <a:chExt cx="7925152" cy="683112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7288" y="-815361"/>
              <a:ext cx="7925152" cy="6023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Искитимского</a:t>
              </a: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Новосибирской области</a:t>
              </a:r>
              <a:endPara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Прямоугольник 3"/>
            <p:cNvSpPr>
              <a:spLocks noChangeArrowheads="1"/>
            </p:cNvSpPr>
            <p:nvPr/>
          </p:nvSpPr>
          <p:spPr bwMode="auto">
            <a:xfrm>
              <a:off x="1358226" y="5208449"/>
              <a:ext cx="6491880" cy="807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Monotype Corsiva" pitchFamily="66" charset="0"/>
                  <a:hlinkClick r:id="rId2"/>
                </a:rPr>
                <a:t> http://linda6035.ucoz.ru/</a:t>
              </a:r>
              <a:r>
                <a:rPr lang="ru-RU" sz="2000" dirty="0" smtClean="0">
                  <a:solidFill>
                    <a:schemeClr val="accent2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2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677322" y="1514586"/>
            <a:ext cx="5772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hlinkClick r:id="rId3"/>
              </a:rPr>
              <a:t>Фон</a:t>
            </a:r>
            <a:endParaRPr lang="ru-RU" sz="2400" dirty="0"/>
          </a:p>
          <a:p>
            <a:pPr algn="ctr"/>
            <a:r>
              <a:rPr lang="ru-RU" sz="2400" dirty="0">
                <a:hlinkClick r:id="rId4"/>
              </a:rPr>
              <a:t>Рамка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453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 Изучить историю возникновение кукол.</a:t>
            </a:r>
          </a:p>
          <a:p>
            <a:r>
              <a:rPr lang="ru-RU" dirty="0"/>
              <a:t> </a:t>
            </a:r>
            <a:r>
              <a:rPr lang="ru-RU" dirty="0" smtClean="0"/>
              <a:t>Изучить виды кукол.</a:t>
            </a:r>
          </a:p>
          <a:p>
            <a:r>
              <a:rPr lang="ru-RU" dirty="0"/>
              <a:t> </a:t>
            </a:r>
            <a:r>
              <a:rPr lang="ru-RU" dirty="0" smtClean="0"/>
              <a:t>Исследовать на практике особенности изготовления тряпичных кукол.</a:t>
            </a:r>
          </a:p>
          <a:p>
            <a:r>
              <a:rPr lang="ru-RU" dirty="0" smtClean="0"/>
              <a:t>Цель: Проследить историю возникновения кукол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697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кукол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Восковые</a:t>
            </a:r>
          </a:p>
          <a:p>
            <a:r>
              <a:rPr lang="ru-RU" dirty="0" smtClean="0"/>
              <a:t>Механические</a:t>
            </a:r>
          </a:p>
          <a:p>
            <a:r>
              <a:rPr lang="ru-RU" dirty="0" smtClean="0"/>
              <a:t>Деревянные</a:t>
            </a:r>
          </a:p>
          <a:p>
            <a:r>
              <a:rPr lang="ru-RU" dirty="0"/>
              <a:t> </a:t>
            </a:r>
            <a:r>
              <a:rPr lang="ru-RU" dirty="0" smtClean="0"/>
              <a:t>Фарфоровые </a:t>
            </a:r>
          </a:p>
          <a:p>
            <a:r>
              <a:rPr lang="ru-RU" dirty="0" smtClean="0"/>
              <a:t>Тряпичные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4752528" cy="53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112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чего делали кукол?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древние времена кукол делали из камня , глины, дерева, сухой травы, плели из соломы, мотали из кусочков ткани.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698477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525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 из глины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5825"/>
            <a:ext cx="7620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263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 из соломы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984776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268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 из дерева.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1622"/>
            <a:ext cx="765353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416824" cy="473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249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Тряпичные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1066"/>
            <a:ext cx="6984776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814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525</Words>
  <Application>Microsoft Office PowerPoint</Application>
  <PresentationFormat>Экран (4:3)</PresentationFormat>
  <Paragraphs>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Виды кукол</vt:lpstr>
      <vt:lpstr>Из чего делали кукол?</vt:lpstr>
      <vt:lpstr>Куклы из глины</vt:lpstr>
      <vt:lpstr>Куклы из соломы</vt:lpstr>
      <vt:lpstr>Куклы из дерева.</vt:lpstr>
      <vt:lpstr>Тряпичные куклы</vt:lpstr>
      <vt:lpstr>Кукла первая среди игрушек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Игровые куклы</vt:lpstr>
      <vt:lpstr>Обрядовые куклы</vt:lpstr>
      <vt:lpstr> Куклы 20 века</vt:lpstr>
      <vt:lpstr>В эти куклы играли наши мамы и бабушки</vt:lpstr>
      <vt:lpstr>Презентация PowerPoint</vt:lpstr>
      <vt:lpstr>Конец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Фокина Лидия Петровна</dc:creator>
  <cp:keywords>Шаблон презентации</cp:keywords>
  <cp:lastModifiedBy>anonymous</cp:lastModifiedBy>
  <cp:revision>46</cp:revision>
  <dcterms:created xsi:type="dcterms:W3CDTF">2017-02-23T13:11:39Z</dcterms:created>
  <dcterms:modified xsi:type="dcterms:W3CDTF">2017-11-18T12:40:11Z</dcterms:modified>
</cp:coreProperties>
</file>