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3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3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8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3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8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2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3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4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42AE-700E-42FD-B3EC-420AE40C2B4A}" type="datetimeFigureOut">
              <a:rPr lang="ru-RU" smtClean="0"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0CE7-9C4B-454B-B2C3-F6239831A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7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26c/000768f3-6b742fa2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4" y="0"/>
            <a:ext cx="10397613" cy="660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17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10cf/00024736-4e5174a4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1" y="457199"/>
            <a:ext cx="9881419" cy="6061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81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5/393081/slide_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4" y="663677"/>
            <a:ext cx="10604089" cy="5737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63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3ae/0003e7c5-156635ea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1" y="693175"/>
            <a:ext cx="10294374" cy="570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00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resentation.ru/documents/ad2fe398785bf915241aebe2d3565830/img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7" y="0"/>
            <a:ext cx="10648336" cy="6371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75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779/00060e70-b66916da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" y="324465"/>
            <a:ext cx="11061291" cy="6223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10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fizika/Energosberegajuschie-lampy/0011-011-Vyvo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" y="221226"/>
            <a:ext cx="11031794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010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</dc:creator>
  <cp:lastModifiedBy>Ярослав</cp:lastModifiedBy>
  <cp:revision>1</cp:revision>
  <dcterms:created xsi:type="dcterms:W3CDTF">2017-10-14T19:27:04Z</dcterms:created>
  <dcterms:modified xsi:type="dcterms:W3CDTF">2017-10-14T19:27:30Z</dcterms:modified>
</cp:coreProperties>
</file>