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58" r:id="rId6"/>
    <p:sldId id="261" r:id="rId7"/>
    <p:sldId id="266" r:id="rId8"/>
    <p:sldId id="264" r:id="rId9"/>
    <p:sldId id="265" r:id="rId10"/>
    <p:sldId id="263" r:id="rId11"/>
    <p:sldId id="267" r:id="rId12"/>
    <p:sldId id="262" r:id="rId13"/>
  </p:sldIdLst>
  <p:sldSz cx="9144000" cy="6858000" type="screen4x3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13"/>
        <p:sld r:id="rId11"/>
        <p:sld r:id="rId8"/>
        <p:sld r:id="rId9"/>
        <p:sld r:id="rId10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1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89" autoAdjust="0"/>
    <p:restoredTop sz="92795" autoAdjust="0"/>
  </p:normalViewPr>
  <p:slideViewPr>
    <p:cSldViewPr>
      <p:cViewPr varScale="1">
        <p:scale>
          <a:sx n="85" d="100"/>
          <a:sy n="85" d="100"/>
        </p:scale>
        <p:origin x="-148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:dissolve/>
      </p:transition>
    </mc:Choice>
    <mc:Fallback xmlns="">
      <p:transition spd="slow" advTm="6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:dissolve/>
      </p:transition>
    </mc:Choice>
    <mc:Fallback xmlns="">
      <p:transition spd="slow" advTm="6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:dissolve/>
      </p:transition>
    </mc:Choice>
    <mc:Fallback xmlns="">
      <p:transition spd="slow" advTm="6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:dissolve/>
      </p:transition>
    </mc:Choice>
    <mc:Fallback xmlns="">
      <p:transition spd="slow" advTm="6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:dissolve/>
      </p:transition>
    </mc:Choice>
    <mc:Fallback xmlns="">
      <p:transition spd="slow" advTm="6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:dissolve/>
      </p:transition>
    </mc:Choice>
    <mc:Fallback xmlns="">
      <p:transition spd="slow" advTm="6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:dissolve/>
      </p:transition>
    </mc:Choice>
    <mc:Fallback xmlns="">
      <p:transition spd="slow" advTm="6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:dissolve/>
      </p:transition>
    </mc:Choice>
    <mc:Fallback xmlns="">
      <p:transition spd="slow" advTm="6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:dissolve/>
      </p:transition>
    </mc:Choice>
    <mc:Fallback xmlns="">
      <p:transition spd="slow" advTm="6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:dissolve/>
      </p:transition>
    </mc:Choice>
    <mc:Fallback xmlns="">
      <p:transition spd="slow" advTm="6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:dissolve/>
      </p:transition>
    </mc:Choice>
    <mc:Fallback xmlns="">
      <p:transition spd="slow" advTm="6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6000">
        <p:dissolve/>
      </p:transition>
    </mc:Choice>
    <mc:Fallback xmlns="">
      <p:transition spd="slow" advTm="6000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Руслан\Desktop\открытка-ко-дню-матери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36"/>
            <a:ext cx="9161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9f5cb5002101212a1de71afceda99e0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6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48">
        <p:dissolve/>
      </p:transition>
    </mc:Choice>
    <mc:Fallback xmlns="">
      <p:transition spd="slow" advTm="274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260648"/>
            <a:ext cx="5111955" cy="340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60" y="3183963"/>
            <a:ext cx="4175258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5712"/>
            <a:ext cx="4932040" cy="3288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509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884">
        <p:dissolve/>
      </p:transition>
    </mc:Choice>
    <mc:Fallback xmlns="">
      <p:transition spd="slow" advTm="1488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3867"/>
            <a:ext cx="4029912" cy="5373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063656" cy="5418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808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813">
        <p:dissolve/>
      </p:transition>
    </mc:Choice>
    <mc:Fallback xmlns="">
      <p:transition spd="slow" advTm="1481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68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7275">
        <p:dissolve/>
      </p:transition>
    </mc:Choice>
    <mc:Fallback xmlns="">
      <p:transition spd="slow" advClick="0" advTm="2727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услан\Desktop\37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24744"/>
            <a:ext cx="4000871" cy="4752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4104456" cy="4799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00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966">
        <p:dissolve/>
      </p:transition>
    </mc:Choice>
    <mc:Fallback xmlns="">
      <p:transition spd="slow" advTm="996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3240360" cy="51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AutoShape 2" descr="https://apf.mail.ru/cgi-bin/readmsg/IMG_1464.JPG?id=14797959990000000652%3B0%3B1&amp;x-email=pioneer812%40mail.ru&amp;exif=1&amp;bs=2786&amp;bl=1414567&amp;ct=image%2Fjpeg&amp;cn=IMG_1464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1334"/>
            <a:ext cx="3096344" cy="5428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6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994">
        <p:dissolve/>
      </p:transition>
    </mc:Choice>
    <mc:Fallback xmlns="">
      <p:transition spd="slow" advTm="1199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536504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35" y="692696"/>
            <a:ext cx="3586652" cy="5698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60" y="3672655"/>
            <a:ext cx="4851456" cy="3003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603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9650">
        <p:dissolve/>
      </p:transition>
    </mc:Choice>
    <mc:Fallback xmlns="">
      <p:transition spd="slow" advTm="1965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72" y="2996952"/>
            <a:ext cx="4788024" cy="3444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596" y="144764"/>
            <a:ext cx="3651870" cy="4581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24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555">
        <p:dissolve/>
      </p:transition>
    </mc:Choice>
    <mc:Fallback xmlns="">
      <p:transition spd="slow" advTm="1355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33" y="1916832"/>
            <a:ext cx="3716565" cy="4749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828"/>
            <a:ext cx="4176464" cy="56974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193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716">
        <p:dissolve/>
      </p:transition>
    </mc:Choice>
    <mc:Fallback xmlns="">
      <p:transition spd="slow" advTm="1371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3834426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72816"/>
            <a:ext cx="3600400" cy="47971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04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373">
        <p:dissolve/>
      </p:transition>
    </mc:Choice>
    <mc:Fallback xmlns="">
      <p:transition spd="slow" advTm="1637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1" y="3284984"/>
            <a:ext cx="4896544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5220072" cy="3480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63" y="692696"/>
            <a:ext cx="4472608" cy="48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386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201">
        <p:dissolve/>
      </p:transition>
    </mc:Choice>
    <mc:Fallback xmlns="">
      <p:transition spd="slow" advTm="1820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36" y="274340"/>
            <a:ext cx="4005064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66" y="980728"/>
            <a:ext cx="3891750" cy="6281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54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158">
        <p:dissolve/>
      </p:transition>
    </mc:Choice>
    <mc:Fallback xmlns="">
      <p:transition spd="slow" advTm="1815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.4|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|2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3398</TotalTime>
  <Words>0</Words>
  <Application>Microsoft Office PowerPoint</Application>
  <PresentationFormat>Экран (4:3)</PresentationFormat>
  <Paragraphs>0</Paragraphs>
  <Slides>12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  <vt:variant>
        <vt:lpstr>Произвольные показы</vt:lpstr>
      </vt:variant>
      <vt:variant>
        <vt:i4>1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Произвольный показ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Руслан</dc:creator>
  <cp:lastModifiedBy>Руслан</cp:lastModifiedBy>
  <cp:revision>47</cp:revision>
  <dcterms:created xsi:type="dcterms:W3CDTF">2016-11-21T15:53:36Z</dcterms:created>
  <dcterms:modified xsi:type="dcterms:W3CDTF">2017-11-21T14:44:38Z</dcterms:modified>
</cp:coreProperties>
</file>