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1" r:id="rId2"/>
    <p:sldId id="275" r:id="rId3"/>
    <p:sldId id="276" r:id="rId4"/>
    <p:sldId id="269" r:id="rId5"/>
    <p:sldId id="270" r:id="rId6"/>
    <p:sldId id="263" r:id="rId7"/>
    <p:sldId id="264" r:id="rId8"/>
    <p:sldId id="256" r:id="rId9"/>
    <p:sldId id="265" r:id="rId10"/>
    <p:sldId id="266" r:id="rId11"/>
    <p:sldId id="267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2AA2FC-32F1-487C-83E4-5DC6AE18CC8A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9BF9FD-5707-45DE-8931-1D9B46E0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Учитель высшей квалификационной категории МБОУ СОШ№11 г.Вичуга Ивановская область</a:t>
            </a:r>
            <a:br>
              <a:rPr lang="ru-RU" sz="3200" dirty="0" smtClean="0"/>
            </a:br>
            <a:r>
              <a:rPr lang="ru-RU" sz="3200" dirty="0" smtClean="0"/>
              <a:t>Шагина Светлана Владимировна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077200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Логические задачи на комбинаторику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25193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4495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2447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852936"/>
            <a:ext cx="24479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4523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У Миши 6 яблок. Из них 4 красных и 2 зеленых. Миша съел 3 яблока. Какого цвета могли быть яблоки? Сколько вариантов у тебя получилось?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11096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11096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11096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6"/>
            <a:ext cx="11096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1009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1009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12616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2398"/>
            <a:ext cx="1440160" cy="14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2398"/>
            <a:ext cx="1440160" cy="14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12616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12616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024"/>
            <a:ext cx="13982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1440160" cy="14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6672"/>
            <a:ext cx="1440160" cy="14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1440160" cy="14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496" y="5000636"/>
            <a:ext cx="179050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691276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Перечислите все двузначные числа, в записи которых встречаются цифры 0, 1, 2.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12493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060848"/>
            <a:ext cx="11525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1212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917575" cy="208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1368152" cy="212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476672"/>
            <a:ext cx="917575" cy="208756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476672"/>
            <a:ext cx="917575" cy="208756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548680"/>
            <a:ext cx="917575" cy="208756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7" y="548680"/>
            <a:ext cx="1302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852936"/>
            <a:ext cx="1302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1302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1368152" cy="212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2852936"/>
            <a:ext cx="917575" cy="2087562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852936"/>
            <a:ext cx="1302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852936"/>
            <a:ext cx="1302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утром я наблюдала, как вы заходили в класс. К двери сразу подошли три ученика: Артём, Архип и Анна. Подумайте, в каком порядке они могли войти в класс? 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каком порядке было бы правильно войти в класс? 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8861" t="41311" r="31534" b="9687"/>
          <a:stretch>
            <a:fillRect/>
          </a:stretch>
        </p:blipFill>
        <p:spPr bwMode="auto">
          <a:xfrm>
            <a:off x="1475656" y="2492896"/>
            <a:ext cx="62646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-531440"/>
            <a:ext cx="8278688" cy="42484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Артём, Архип, Анна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Артём, Анна, Архип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Архип, Артём, Анна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Архип, Анна, Артём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Анна, Артём, Архип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Анна, Архип, Артём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861" t="45015" r="58953" b="9687"/>
          <a:stretch>
            <a:fillRect/>
          </a:stretch>
        </p:blipFill>
        <p:spPr bwMode="auto">
          <a:xfrm>
            <a:off x="4211960" y="692696"/>
            <a:ext cx="1514078" cy="262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41047" t="43305" r="46606" b="9687"/>
          <a:stretch>
            <a:fillRect/>
          </a:stretch>
        </p:blipFill>
        <p:spPr bwMode="auto">
          <a:xfrm>
            <a:off x="5940152" y="692696"/>
            <a:ext cx="12961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53233" t="44730" r="31534" b="9687"/>
          <a:stretch>
            <a:fillRect/>
          </a:stretch>
        </p:blipFill>
        <p:spPr bwMode="auto">
          <a:xfrm>
            <a:off x="7452320" y="764704"/>
            <a:ext cx="15121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3356992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Артём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501008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Анна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42900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Архип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В магазине продают воздушные шары: красные, желтые, зеленые, синие. Какие наборы можно составить из двух разных шаров? Сколько наборов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у тебя получилось?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99592" y="242088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627784" y="2492896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211960" y="2492896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436368" y="2645296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5868144" y="242088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44008" y="3717032"/>
            <a:ext cx="504056" cy="36004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300192" y="3645024"/>
            <a:ext cx="504056" cy="360040"/>
          </a:xfrm>
          <a:prstGeom prst="triangl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059832" y="3717032"/>
            <a:ext cx="504056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259632" y="3717032"/>
            <a:ext cx="504056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403648" y="414908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444208" y="4077072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788024" y="414908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203848" y="414908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79512" y="26064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47664" y="26064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71600" y="2636912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347864" y="26064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644008" y="26064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6228184" y="26064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7524328" y="260648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39752" y="2636912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4932040" y="2564904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6228184" y="2564904"/>
            <a:ext cx="1296144" cy="1224136"/>
          </a:xfrm>
          <a:custGeom>
            <a:avLst/>
            <a:gdLst>
              <a:gd name="T0" fmla="*/ 373905 w 1066"/>
              <a:gd name="T1" fmla="*/ 674374 h 1067"/>
              <a:gd name="T2" fmla="*/ 440038 w 1066"/>
              <a:gd name="T3" fmla="*/ 661064 h 1067"/>
              <a:gd name="T4" fmla="*/ 500448 w 1066"/>
              <a:gd name="T5" fmla="*/ 635077 h 1067"/>
              <a:gd name="T6" fmla="*/ 554499 w 1066"/>
              <a:gd name="T7" fmla="*/ 598950 h 1067"/>
              <a:gd name="T8" fmla="*/ 600283 w 1066"/>
              <a:gd name="T9" fmla="*/ 552682 h 1067"/>
              <a:gd name="T10" fmla="*/ 636529 w 1066"/>
              <a:gd name="T11" fmla="*/ 498808 h 1067"/>
              <a:gd name="T12" fmla="*/ 662601 w 1066"/>
              <a:gd name="T13" fmla="*/ 438596 h 1067"/>
              <a:gd name="T14" fmla="*/ 675954 w 1066"/>
              <a:gd name="T15" fmla="*/ 372680 h 1067"/>
              <a:gd name="T16" fmla="*/ 675954 w 1066"/>
              <a:gd name="T17" fmla="*/ 303595 h 1067"/>
              <a:gd name="T18" fmla="*/ 662601 w 1066"/>
              <a:gd name="T19" fmla="*/ 237679 h 1067"/>
              <a:gd name="T20" fmla="*/ 636529 w 1066"/>
              <a:gd name="T21" fmla="*/ 177467 h 1067"/>
              <a:gd name="T22" fmla="*/ 600283 w 1066"/>
              <a:gd name="T23" fmla="*/ 123593 h 1067"/>
              <a:gd name="T24" fmla="*/ 554499 w 1066"/>
              <a:gd name="T25" fmla="*/ 77959 h 1067"/>
              <a:gd name="T26" fmla="*/ 500448 w 1066"/>
              <a:gd name="T27" fmla="*/ 41198 h 1067"/>
              <a:gd name="T28" fmla="*/ 440038 w 1066"/>
              <a:gd name="T29" fmla="*/ 15845 h 1067"/>
              <a:gd name="T30" fmla="*/ 373905 w 1066"/>
              <a:gd name="T31" fmla="*/ 1901 h 1067"/>
              <a:gd name="T32" fmla="*/ 304593 w 1066"/>
              <a:gd name="T33" fmla="*/ 1901 h 1067"/>
              <a:gd name="T34" fmla="*/ 238460 w 1066"/>
              <a:gd name="T35" fmla="*/ 15845 h 1067"/>
              <a:gd name="T36" fmla="*/ 178050 w 1066"/>
              <a:gd name="T37" fmla="*/ 41198 h 1067"/>
              <a:gd name="T38" fmla="*/ 123999 w 1066"/>
              <a:gd name="T39" fmla="*/ 77959 h 1067"/>
              <a:gd name="T40" fmla="*/ 78215 w 1066"/>
              <a:gd name="T41" fmla="*/ 123593 h 1067"/>
              <a:gd name="T42" fmla="*/ 41333 w 1066"/>
              <a:gd name="T43" fmla="*/ 177467 h 1067"/>
              <a:gd name="T44" fmla="*/ 15897 w 1066"/>
              <a:gd name="T45" fmla="*/ 237679 h 1067"/>
              <a:gd name="T46" fmla="*/ 1908 w 1066"/>
              <a:gd name="T47" fmla="*/ 303595 h 1067"/>
              <a:gd name="T48" fmla="*/ 1908 w 1066"/>
              <a:gd name="T49" fmla="*/ 372680 h 1067"/>
              <a:gd name="T50" fmla="*/ 15897 w 1066"/>
              <a:gd name="T51" fmla="*/ 438596 h 1067"/>
              <a:gd name="T52" fmla="*/ 41333 w 1066"/>
              <a:gd name="T53" fmla="*/ 498808 h 1067"/>
              <a:gd name="T54" fmla="*/ 78215 w 1066"/>
              <a:gd name="T55" fmla="*/ 552682 h 1067"/>
              <a:gd name="T56" fmla="*/ 123999 w 1066"/>
              <a:gd name="T57" fmla="*/ 598950 h 1067"/>
              <a:gd name="T58" fmla="*/ 178050 w 1066"/>
              <a:gd name="T59" fmla="*/ 635077 h 1067"/>
              <a:gd name="T60" fmla="*/ 238460 w 1066"/>
              <a:gd name="T61" fmla="*/ 661064 h 1067"/>
              <a:gd name="T62" fmla="*/ 304593 w 1066"/>
              <a:gd name="T63" fmla="*/ 674374 h 10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6"/>
              <a:gd name="T97" fmla="*/ 0 h 1067"/>
              <a:gd name="T98" fmla="*/ 1066 w 1066"/>
              <a:gd name="T99" fmla="*/ 1067 h 10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6" h="1067">
                <a:moveTo>
                  <a:pt x="533" y="1067"/>
                </a:moveTo>
                <a:lnTo>
                  <a:pt x="588" y="1064"/>
                </a:lnTo>
                <a:lnTo>
                  <a:pt x="640" y="1056"/>
                </a:lnTo>
                <a:lnTo>
                  <a:pt x="692" y="1043"/>
                </a:lnTo>
                <a:lnTo>
                  <a:pt x="741" y="1025"/>
                </a:lnTo>
                <a:lnTo>
                  <a:pt x="787" y="1002"/>
                </a:lnTo>
                <a:lnTo>
                  <a:pt x="831" y="976"/>
                </a:lnTo>
                <a:lnTo>
                  <a:pt x="872" y="945"/>
                </a:lnTo>
                <a:lnTo>
                  <a:pt x="911" y="910"/>
                </a:lnTo>
                <a:lnTo>
                  <a:pt x="944" y="872"/>
                </a:lnTo>
                <a:lnTo>
                  <a:pt x="975" y="832"/>
                </a:lnTo>
                <a:lnTo>
                  <a:pt x="1001" y="787"/>
                </a:lnTo>
                <a:lnTo>
                  <a:pt x="1024" y="741"/>
                </a:lnTo>
                <a:lnTo>
                  <a:pt x="1042" y="692"/>
                </a:lnTo>
                <a:lnTo>
                  <a:pt x="1055" y="640"/>
                </a:lnTo>
                <a:lnTo>
                  <a:pt x="1063" y="588"/>
                </a:lnTo>
                <a:lnTo>
                  <a:pt x="1066" y="534"/>
                </a:lnTo>
                <a:lnTo>
                  <a:pt x="1063" y="479"/>
                </a:lnTo>
                <a:lnTo>
                  <a:pt x="1055" y="427"/>
                </a:lnTo>
                <a:lnTo>
                  <a:pt x="1042" y="375"/>
                </a:lnTo>
                <a:lnTo>
                  <a:pt x="1024" y="326"/>
                </a:lnTo>
                <a:lnTo>
                  <a:pt x="1001" y="280"/>
                </a:lnTo>
                <a:lnTo>
                  <a:pt x="975" y="235"/>
                </a:lnTo>
                <a:lnTo>
                  <a:pt x="944" y="195"/>
                </a:lnTo>
                <a:lnTo>
                  <a:pt x="911" y="156"/>
                </a:lnTo>
                <a:lnTo>
                  <a:pt x="872" y="123"/>
                </a:lnTo>
                <a:lnTo>
                  <a:pt x="831" y="91"/>
                </a:lnTo>
                <a:lnTo>
                  <a:pt x="787" y="65"/>
                </a:lnTo>
                <a:lnTo>
                  <a:pt x="741" y="42"/>
                </a:lnTo>
                <a:lnTo>
                  <a:pt x="692" y="25"/>
                </a:lnTo>
                <a:lnTo>
                  <a:pt x="640" y="12"/>
                </a:lnTo>
                <a:lnTo>
                  <a:pt x="588" y="3"/>
                </a:lnTo>
                <a:lnTo>
                  <a:pt x="533" y="0"/>
                </a:lnTo>
                <a:lnTo>
                  <a:pt x="479" y="3"/>
                </a:lnTo>
                <a:lnTo>
                  <a:pt x="427" y="12"/>
                </a:lnTo>
                <a:lnTo>
                  <a:pt x="375" y="25"/>
                </a:lnTo>
                <a:lnTo>
                  <a:pt x="326" y="42"/>
                </a:lnTo>
                <a:lnTo>
                  <a:pt x="280" y="65"/>
                </a:lnTo>
                <a:lnTo>
                  <a:pt x="235" y="91"/>
                </a:lnTo>
                <a:lnTo>
                  <a:pt x="195" y="123"/>
                </a:lnTo>
                <a:lnTo>
                  <a:pt x="157" y="156"/>
                </a:lnTo>
                <a:lnTo>
                  <a:pt x="123" y="195"/>
                </a:lnTo>
                <a:lnTo>
                  <a:pt x="91" y="235"/>
                </a:lnTo>
                <a:lnTo>
                  <a:pt x="65" y="280"/>
                </a:lnTo>
                <a:lnTo>
                  <a:pt x="42" y="326"/>
                </a:lnTo>
                <a:lnTo>
                  <a:pt x="25" y="375"/>
                </a:lnTo>
                <a:lnTo>
                  <a:pt x="12" y="427"/>
                </a:lnTo>
                <a:lnTo>
                  <a:pt x="3" y="479"/>
                </a:lnTo>
                <a:lnTo>
                  <a:pt x="0" y="534"/>
                </a:lnTo>
                <a:lnTo>
                  <a:pt x="3" y="588"/>
                </a:lnTo>
                <a:lnTo>
                  <a:pt x="12" y="640"/>
                </a:lnTo>
                <a:lnTo>
                  <a:pt x="25" y="692"/>
                </a:lnTo>
                <a:lnTo>
                  <a:pt x="42" y="741"/>
                </a:lnTo>
                <a:lnTo>
                  <a:pt x="65" y="787"/>
                </a:lnTo>
                <a:lnTo>
                  <a:pt x="91" y="832"/>
                </a:lnTo>
                <a:lnTo>
                  <a:pt x="123" y="872"/>
                </a:lnTo>
                <a:lnTo>
                  <a:pt x="157" y="910"/>
                </a:lnTo>
                <a:lnTo>
                  <a:pt x="195" y="945"/>
                </a:lnTo>
                <a:lnTo>
                  <a:pt x="235" y="976"/>
                </a:lnTo>
                <a:lnTo>
                  <a:pt x="280" y="1002"/>
                </a:lnTo>
                <a:lnTo>
                  <a:pt x="326" y="1025"/>
                </a:lnTo>
                <a:lnTo>
                  <a:pt x="375" y="1043"/>
                </a:lnTo>
                <a:lnTo>
                  <a:pt x="427" y="1056"/>
                </a:lnTo>
                <a:lnTo>
                  <a:pt x="479" y="1064"/>
                </a:lnTo>
                <a:lnTo>
                  <a:pt x="533" y="1067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39552" y="1556792"/>
            <a:ext cx="504056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79912" y="1556792"/>
            <a:ext cx="504056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660232" y="1484784"/>
            <a:ext cx="504056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588224" y="3789040"/>
            <a:ext cx="504056" cy="360040"/>
          </a:xfrm>
          <a:prstGeom prst="triangl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004048" y="1556792"/>
            <a:ext cx="504056" cy="360040"/>
          </a:xfrm>
          <a:prstGeom prst="triangl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36096" y="4221088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3851920" y="2060848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5148064" y="198884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611560" y="198884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1475656" y="4293096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331640" y="3933056"/>
            <a:ext cx="504056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979712" y="1556792"/>
            <a:ext cx="504056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364088" y="3861048"/>
            <a:ext cx="504056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6884640" y="4373488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>
            <a:off x="2051720" y="198884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771800" y="3861048"/>
            <a:ext cx="504056" cy="36004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8028384" y="1556792"/>
            <a:ext cx="504056" cy="36004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8172400" y="1988840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2915816" y="4221088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6804248" y="1916832"/>
            <a:ext cx="473075" cy="901700"/>
          </a:xfrm>
          <a:custGeom>
            <a:avLst/>
            <a:gdLst>
              <a:gd name="T0" fmla="*/ 473075 w 744"/>
              <a:gd name="T1" fmla="*/ 765271 h 1421"/>
              <a:gd name="T2" fmla="*/ 441918 w 744"/>
              <a:gd name="T3" fmla="*/ 686587 h 1421"/>
              <a:gd name="T4" fmla="*/ 364344 w 744"/>
              <a:gd name="T5" fmla="*/ 613613 h 1421"/>
              <a:gd name="T6" fmla="*/ 314112 w 744"/>
              <a:gd name="T7" fmla="*/ 582520 h 1421"/>
              <a:gd name="T8" fmla="*/ 262607 w 744"/>
              <a:gd name="T9" fmla="*/ 555234 h 1421"/>
              <a:gd name="T10" fmla="*/ 215554 w 744"/>
              <a:gd name="T11" fmla="*/ 530486 h 1421"/>
              <a:gd name="T12" fmla="*/ 176767 w 744"/>
              <a:gd name="T13" fmla="*/ 509546 h 1421"/>
              <a:gd name="T14" fmla="*/ 137980 w 744"/>
              <a:gd name="T15" fmla="*/ 487337 h 1421"/>
              <a:gd name="T16" fmla="*/ 100465 w 744"/>
              <a:gd name="T17" fmla="*/ 463858 h 1421"/>
              <a:gd name="T18" fmla="*/ 63585 w 744"/>
              <a:gd name="T19" fmla="*/ 437842 h 1421"/>
              <a:gd name="T20" fmla="*/ 29885 w 744"/>
              <a:gd name="T21" fmla="*/ 408018 h 1421"/>
              <a:gd name="T22" fmla="*/ 12717 w 744"/>
              <a:gd name="T23" fmla="*/ 362330 h 1421"/>
              <a:gd name="T24" fmla="*/ 19076 w 744"/>
              <a:gd name="T25" fmla="*/ 319180 h 1421"/>
              <a:gd name="T26" fmla="*/ 31793 w 744"/>
              <a:gd name="T27" fmla="*/ 292529 h 1421"/>
              <a:gd name="T28" fmla="*/ 52140 w 744"/>
              <a:gd name="T29" fmla="*/ 269685 h 1421"/>
              <a:gd name="T30" fmla="*/ 73123 w 744"/>
              <a:gd name="T31" fmla="*/ 248745 h 1421"/>
              <a:gd name="T32" fmla="*/ 96014 w 744"/>
              <a:gd name="T33" fmla="*/ 226535 h 1421"/>
              <a:gd name="T34" fmla="*/ 117633 w 744"/>
              <a:gd name="T35" fmla="*/ 203692 h 1421"/>
              <a:gd name="T36" fmla="*/ 137344 w 744"/>
              <a:gd name="T37" fmla="*/ 178309 h 1421"/>
              <a:gd name="T38" fmla="*/ 160235 w 744"/>
              <a:gd name="T39" fmla="*/ 111681 h 1421"/>
              <a:gd name="T40" fmla="*/ 158328 w 744"/>
              <a:gd name="T41" fmla="*/ 43784 h 1421"/>
              <a:gd name="T42" fmla="*/ 137980 w 744"/>
              <a:gd name="T43" fmla="*/ 2538 h 1421"/>
              <a:gd name="T44" fmla="*/ 148154 w 744"/>
              <a:gd name="T45" fmla="*/ 65994 h 1421"/>
              <a:gd name="T46" fmla="*/ 143703 w 744"/>
              <a:gd name="T47" fmla="*/ 130718 h 1421"/>
              <a:gd name="T48" fmla="*/ 120812 w 744"/>
              <a:gd name="T49" fmla="*/ 180213 h 1421"/>
              <a:gd name="T50" fmla="*/ 100465 w 744"/>
              <a:gd name="T51" fmla="*/ 203692 h 1421"/>
              <a:gd name="T52" fmla="*/ 79482 w 744"/>
              <a:gd name="T53" fmla="*/ 224632 h 1421"/>
              <a:gd name="T54" fmla="*/ 56591 w 744"/>
              <a:gd name="T55" fmla="*/ 246207 h 1421"/>
              <a:gd name="T56" fmla="*/ 34336 w 744"/>
              <a:gd name="T57" fmla="*/ 269051 h 1421"/>
              <a:gd name="T58" fmla="*/ 15260 w 744"/>
              <a:gd name="T59" fmla="*/ 294433 h 1421"/>
              <a:gd name="T60" fmla="*/ 8266 w 744"/>
              <a:gd name="T61" fmla="*/ 312835 h 1421"/>
              <a:gd name="T62" fmla="*/ 0 w 744"/>
              <a:gd name="T63" fmla="*/ 362330 h 1421"/>
              <a:gd name="T64" fmla="*/ 11445 w 744"/>
              <a:gd name="T65" fmla="*/ 404210 h 1421"/>
              <a:gd name="T66" fmla="*/ 43874 w 744"/>
              <a:gd name="T67" fmla="*/ 437207 h 1421"/>
              <a:gd name="T68" fmla="*/ 80118 w 744"/>
              <a:gd name="T69" fmla="*/ 465762 h 1421"/>
              <a:gd name="T70" fmla="*/ 117633 w 744"/>
              <a:gd name="T71" fmla="*/ 490510 h 1421"/>
              <a:gd name="T72" fmla="*/ 156420 w 744"/>
              <a:gd name="T73" fmla="*/ 513353 h 1421"/>
              <a:gd name="T74" fmla="*/ 196479 w 744"/>
              <a:gd name="T75" fmla="*/ 534928 h 1421"/>
              <a:gd name="T76" fmla="*/ 240353 w 744"/>
              <a:gd name="T77" fmla="*/ 557138 h 1421"/>
              <a:gd name="T78" fmla="*/ 291221 w 744"/>
              <a:gd name="T79" fmla="*/ 584423 h 1421"/>
              <a:gd name="T80" fmla="*/ 340182 w 744"/>
              <a:gd name="T81" fmla="*/ 613613 h 1421"/>
              <a:gd name="T82" fmla="*/ 400588 w 744"/>
              <a:gd name="T83" fmla="*/ 659301 h 1421"/>
              <a:gd name="T84" fmla="*/ 451456 w 744"/>
              <a:gd name="T85" fmla="*/ 729102 h 1421"/>
              <a:gd name="T86" fmla="*/ 455907 w 744"/>
              <a:gd name="T87" fmla="*/ 816035 h 1421"/>
              <a:gd name="T88" fmla="*/ 445733 w 744"/>
              <a:gd name="T89" fmla="*/ 842687 h 1421"/>
              <a:gd name="T90" fmla="*/ 431745 w 744"/>
              <a:gd name="T91" fmla="*/ 868069 h 1421"/>
              <a:gd name="T92" fmla="*/ 418392 w 744"/>
              <a:gd name="T93" fmla="*/ 889009 h 1421"/>
              <a:gd name="T94" fmla="*/ 408854 w 744"/>
              <a:gd name="T95" fmla="*/ 901700 h 1421"/>
              <a:gd name="T96" fmla="*/ 422207 w 744"/>
              <a:gd name="T97" fmla="*/ 899162 h 1421"/>
              <a:gd name="T98" fmla="*/ 429201 w 744"/>
              <a:gd name="T99" fmla="*/ 895354 h 1421"/>
              <a:gd name="T100" fmla="*/ 436831 w 744"/>
              <a:gd name="T101" fmla="*/ 883298 h 1421"/>
              <a:gd name="T102" fmla="*/ 452092 w 744"/>
              <a:gd name="T103" fmla="*/ 857281 h 1421"/>
              <a:gd name="T104" fmla="*/ 464809 w 744"/>
              <a:gd name="T105" fmla="*/ 829361 h 14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44"/>
              <a:gd name="T160" fmla="*/ 0 h 1421"/>
              <a:gd name="T161" fmla="*/ 744 w 744"/>
              <a:gd name="T162" fmla="*/ 1421 h 14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44" h="1421">
                <a:moveTo>
                  <a:pt x="736" y="1291"/>
                </a:moveTo>
                <a:lnTo>
                  <a:pt x="744" y="1248"/>
                </a:lnTo>
                <a:lnTo>
                  <a:pt x="744" y="1206"/>
                </a:lnTo>
                <a:lnTo>
                  <a:pt x="737" y="1165"/>
                </a:lnTo>
                <a:lnTo>
                  <a:pt x="720" y="1123"/>
                </a:lnTo>
                <a:lnTo>
                  <a:pt x="695" y="1082"/>
                </a:lnTo>
                <a:lnTo>
                  <a:pt x="662" y="1044"/>
                </a:lnTo>
                <a:lnTo>
                  <a:pt x="622" y="1005"/>
                </a:lnTo>
                <a:lnTo>
                  <a:pt x="573" y="967"/>
                </a:lnTo>
                <a:lnTo>
                  <a:pt x="547" y="950"/>
                </a:lnTo>
                <a:lnTo>
                  <a:pt x="520" y="934"/>
                </a:lnTo>
                <a:lnTo>
                  <a:pt x="494" y="918"/>
                </a:lnTo>
                <a:lnTo>
                  <a:pt x="466" y="904"/>
                </a:lnTo>
                <a:lnTo>
                  <a:pt x="440" y="889"/>
                </a:lnTo>
                <a:lnTo>
                  <a:pt x="413" y="875"/>
                </a:lnTo>
                <a:lnTo>
                  <a:pt x="387" y="860"/>
                </a:lnTo>
                <a:lnTo>
                  <a:pt x="361" y="846"/>
                </a:lnTo>
                <a:lnTo>
                  <a:pt x="339" y="836"/>
                </a:lnTo>
                <a:lnTo>
                  <a:pt x="319" y="824"/>
                </a:lnTo>
                <a:lnTo>
                  <a:pt x="298" y="813"/>
                </a:lnTo>
                <a:lnTo>
                  <a:pt x="278" y="803"/>
                </a:lnTo>
                <a:lnTo>
                  <a:pt x="257" y="791"/>
                </a:lnTo>
                <a:lnTo>
                  <a:pt x="236" y="780"/>
                </a:lnTo>
                <a:lnTo>
                  <a:pt x="217" y="768"/>
                </a:lnTo>
                <a:lnTo>
                  <a:pt x="197" y="757"/>
                </a:lnTo>
                <a:lnTo>
                  <a:pt x="177" y="744"/>
                </a:lnTo>
                <a:lnTo>
                  <a:pt x="158" y="731"/>
                </a:lnTo>
                <a:lnTo>
                  <a:pt x="138" y="718"/>
                </a:lnTo>
                <a:lnTo>
                  <a:pt x="119" y="705"/>
                </a:lnTo>
                <a:lnTo>
                  <a:pt x="100" y="690"/>
                </a:lnTo>
                <a:lnTo>
                  <a:pt x="83" y="674"/>
                </a:lnTo>
                <a:lnTo>
                  <a:pt x="64" y="659"/>
                </a:lnTo>
                <a:lnTo>
                  <a:pt x="47" y="643"/>
                </a:lnTo>
                <a:lnTo>
                  <a:pt x="31" y="620"/>
                </a:lnTo>
                <a:lnTo>
                  <a:pt x="23" y="595"/>
                </a:lnTo>
                <a:lnTo>
                  <a:pt x="20" y="571"/>
                </a:lnTo>
                <a:lnTo>
                  <a:pt x="21" y="546"/>
                </a:lnTo>
                <a:lnTo>
                  <a:pt x="24" y="523"/>
                </a:lnTo>
                <a:lnTo>
                  <a:pt x="30" y="503"/>
                </a:lnTo>
                <a:lnTo>
                  <a:pt x="36" y="487"/>
                </a:lnTo>
                <a:lnTo>
                  <a:pt x="41" y="474"/>
                </a:lnTo>
                <a:lnTo>
                  <a:pt x="50" y="461"/>
                </a:lnTo>
                <a:lnTo>
                  <a:pt x="60" y="450"/>
                </a:lnTo>
                <a:lnTo>
                  <a:pt x="70" y="437"/>
                </a:lnTo>
                <a:lnTo>
                  <a:pt x="82" y="425"/>
                </a:lnTo>
                <a:lnTo>
                  <a:pt x="92" y="414"/>
                </a:lnTo>
                <a:lnTo>
                  <a:pt x="103" y="402"/>
                </a:lnTo>
                <a:lnTo>
                  <a:pt x="115" y="392"/>
                </a:lnTo>
                <a:lnTo>
                  <a:pt x="126" y="380"/>
                </a:lnTo>
                <a:lnTo>
                  <a:pt x="138" y="369"/>
                </a:lnTo>
                <a:lnTo>
                  <a:pt x="151" y="357"/>
                </a:lnTo>
                <a:lnTo>
                  <a:pt x="162" y="346"/>
                </a:lnTo>
                <a:lnTo>
                  <a:pt x="174" y="334"/>
                </a:lnTo>
                <a:lnTo>
                  <a:pt x="185" y="321"/>
                </a:lnTo>
                <a:lnTo>
                  <a:pt x="195" y="308"/>
                </a:lnTo>
                <a:lnTo>
                  <a:pt x="206" y="295"/>
                </a:lnTo>
                <a:lnTo>
                  <a:pt x="216" y="281"/>
                </a:lnTo>
                <a:lnTo>
                  <a:pt x="233" y="246"/>
                </a:lnTo>
                <a:lnTo>
                  <a:pt x="244" y="212"/>
                </a:lnTo>
                <a:lnTo>
                  <a:pt x="252" y="176"/>
                </a:lnTo>
                <a:lnTo>
                  <a:pt x="254" y="140"/>
                </a:lnTo>
                <a:lnTo>
                  <a:pt x="253" y="105"/>
                </a:lnTo>
                <a:lnTo>
                  <a:pt x="249" y="69"/>
                </a:lnTo>
                <a:lnTo>
                  <a:pt x="243" y="34"/>
                </a:lnTo>
                <a:lnTo>
                  <a:pt x="236" y="0"/>
                </a:lnTo>
                <a:lnTo>
                  <a:pt x="217" y="4"/>
                </a:lnTo>
                <a:lnTo>
                  <a:pt x="224" y="37"/>
                </a:lnTo>
                <a:lnTo>
                  <a:pt x="229" y="70"/>
                </a:lnTo>
                <a:lnTo>
                  <a:pt x="233" y="104"/>
                </a:lnTo>
                <a:lnTo>
                  <a:pt x="234" y="138"/>
                </a:lnTo>
                <a:lnTo>
                  <a:pt x="231" y="173"/>
                </a:lnTo>
                <a:lnTo>
                  <a:pt x="226" y="206"/>
                </a:lnTo>
                <a:lnTo>
                  <a:pt x="214" y="239"/>
                </a:lnTo>
                <a:lnTo>
                  <a:pt x="198" y="271"/>
                </a:lnTo>
                <a:lnTo>
                  <a:pt x="190" y="284"/>
                </a:lnTo>
                <a:lnTo>
                  <a:pt x="180" y="297"/>
                </a:lnTo>
                <a:lnTo>
                  <a:pt x="170" y="310"/>
                </a:lnTo>
                <a:lnTo>
                  <a:pt x="158" y="321"/>
                </a:lnTo>
                <a:lnTo>
                  <a:pt x="148" y="333"/>
                </a:lnTo>
                <a:lnTo>
                  <a:pt x="136" y="344"/>
                </a:lnTo>
                <a:lnTo>
                  <a:pt x="125" y="354"/>
                </a:lnTo>
                <a:lnTo>
                  <a:pt x="113" y="366"/>
                </a:lnTo>
                <a:lnTo>
                  <a:pt x="102" y="378"/>
                </a:lnTo>
                <a:lnTo>
                  <a:pt x="89" y="388"/>
                </a:lnTo>
                <a:lnTo>
                  <a:pt x="77" y="399"/>
                </a:lnTo>
                <a:lnTo>
                  <a:pt x="66" y="412"/>
                </a:lnTo>
                <a:lnTo>
                  <a:pt x="54" y="424"/>
                </a:lnTo>
                <a:lnTo>
                  <a:pt x="44" y="437"/>
                </a:lnTo>
                <a:lnTo>
                  <a:pt x="34" y="450"/>
                </a:lnTo>
                <a:lnTo>
                  <a:pt x="24" y="464"/>
                </a:lnTo>
                <a:lnTo>
                  <a:pt x="24" y="465"/>
                </a:lnTo>
                <a:lnTo>
                  <a:pt x="13" y="493"/>
                </a:lnTo>
                <a:lnTo>
                  <a:pt x="4" y="519"/>
                </a:lnTo>
                <a:lnTo>
                  <a:pt x="0" y="545"/>
                </a:lnTo>
                <a:lnTo>
                  <a:pt x="0" y="571"/>
                </a:lnTo>
                <a:lnTo>
                  <a:pt x="2" y="594"/>
                </a:lnTo>
                <a:lnTo>
                  <a:pt x="8" y="617"/>
                </a:lnTo>
                <a:lnTo>
                  <a:pt x="18" y="637"/>
                </a:lnTo>
                <a:lnTo>
                  <a:pt x="33" y="656"/>
                </a:lnTo>
                <a:lnTo>
                  <a:pt x="50" y="673"/>
                </a:lnTo>
                <a:lnTo>
                  <a:pt x="69" y="689"/>
                </a:lnTo>
                <a:lnTo>
                  <a:pt x="87" y="705"/>
                </a:lnTo>
                <a:lnTo>
                  <a:pt x="106" y="719"/>
                </a:lnTo>
                <a:lnTo>
                  <a:pt x="126" y="734"/>
                </a:lnTo>
                <a:lnTo>
                  <a:pt x="145" y="747"/>
                </a:lnTo>
                <a:lnTo>
                  <a:pt x="165" y="760"/>
                </a:lnTo>
                <a:lnTo>
                  <a:pt x="185" y="773"/>
                </a:lnTo>
                <a:lnTo>
                  <a:pt x="206" y="785"/>
                </a:lnTo>
                <a:lnTo>
                  <a:pt x="226" y="797"/>
                </a:lnTo>
                <a:lnTo>
                  <a:pt x="246" y="809"/>
                </a:lnTo>
                <a:lnTo>
                  <a:pt x="267" y="820"/>
                </a:lnTo>
                <a:lnTo>
                  <a:pt x="288" y="832"/>
                </a:lnTo>
                <a:lnTo>
                  <a:pt x="309" y="843"/>
                </a:lnTo>
                <a:lnTo>
                  <a:pt x="331" y="853"/>
                </a:lnTo>
                <a:lnTo>
                  <a:pt x="352" y="865"/>
                </a:lnTo>
                <a:lnTo>
                  <a:pt x="378" y="878"/>
                </a:lnTo>
                <a:lnTo>
                  <a:pt x="404" y="892"/>
                </a:lnTo>
                <a:lnTo>
                  <a:pt x="430" y="907"/>
                </a:lnTo>
                <a:lnTo>
                  <a:pt x="458" y="921"/>
                </a:lnTo>
                <a:lnTo>
                  <a:pt x="484" y="935"/>
                </a:lnTo>
                <a:lnTo>
                  <a:pt x="509" y="951"/>
                </a:lnTo>
                <a:lnTo>
                  <a:pt x="535" y="967"/>
                </a:lnTo>
                <a:lnTo>
                  <a:pt x="561" y="983"/>
                </a:lnTo>
                <a:lnTo>
                  <a:pt x="596" y="1009"/>
                </a:lnTo>
                <a:lnTo>
                  <a:pt x="630" y="1039"/>
                </a:lnTo>
                <a:lnTo>
                  <a:pt x="662" y="1072"/>
                </a:lnTo>
                <a:lnTo>
                  <a:pt x="689" y="1108"/>
                </a:lnTo>
                <a:lnTo>
                  <a:pt x="710" y="1149"/>
                </a:lnTo>
                <a:lnTo>
                  <a:pt x="723" y="1192"/>
                </a:lnTo>
                <a:lnTo>
                  <a:pt x="725" y="1237"/>
                </a:lnTo>
                <a:lnTo>
                  <a:pt x="717" y="1286"/>
                </a:lnTo>
                <a:lnTo>
                  <a:pt x="713" y="1300"/>
                </a:lnTo>
                <a:lnTo>
                  <a:pt x="707" y="1315"/>
                </a:lnTo>
                <a:lnTo>
                  <a:pt x="701" y="1328"/>
                </a:lnTo>
                <a:lnTo>
                  <a:pt x="694" y="1340"/>
                </a:lnTo>
                <a:lnTo>
                  <a:pt x="687" y="1353"/>
                </a:lnTo>
                <a:lnTo>
                  <a:pt x="679" y="1368"/>
                </a:lnTo>
                <a:lnTo>
                  <a:pt x="671" y="1381"/>
                </a:lnTo>
                <a:lnTo>
                  <a:pt x="662" y="1394"/>
                </a:lnTo>
                <a:lnTo>
                  <a:pt x="658" y="1401"/>
                </a:lnTo>
                <a:lnTo>
                  <a:pt x="653" y="1407"/>
                </a:lnTo>
                <a:lnTo>
                  <a:pt x="648" y="1414"/>
                </a:lnTo>
                <a:lnTo>
                  <a:pt x="643" y="1421"/>
                </a:lnTo>
                <a:lnTo>
                  <a:pt x="651" y="1420"/>
                </a:lnTo>
                <a:lnTo>
                  <a:pt x="658" y="1418"/>
                </a:lnTo>
                <a:lnTo>
                  <a:pt x="664" y="1417"/>
                </a:lnTo>
                <a:lnTo>
                  <a:pt x="671" y="1417"/>
                </a:lnTo>
                <a:lnTo>
                  <a:pt x="672" y="1414"/>
                </a:lnTo>
                <a:lnTo>
                  <a:pt x="675" y="1411"/>
                </a:lnTo>
                <a:lnTo>
                  <a:pt x="677" y="1408"/>
                </a:lnTo>
                <a:lnTo>
                  <a:pt x="678" y="1405"/>
                </a:lnTo>
                <a:lnTo>
                  <a:pt x="687" y="1392"/>
                </a:lnTo>
                <a:lnTo>
                  <a:pt x="695" y="1378"/>
                </a:lnTo>
                <a:lnTo>
                  <a:pt x="704" y="1365"/>
                </a:lnTo>
                <a:lnTo>
                  <a:pt x="711" y="1351"/>
                </a:lnTo>
                <a:lnTo>
                  <a:pt x="718" y="1336"/>
                </a:lnTo>
                <a:lnTo>
                  <a:pt x="725" y="1322"/>
                </a:lnTo>
                <a:lnTo>
                  <a:pt x="731" y="1307"/>
                </a:lnTo>
                <a:lnTo>
                  <a:pt x="736" y="129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Сколько </a:t>
            </a:r>
            <a:r>
              <a:rPr lang="ru-RU" sz="2800" dirty="0" smtClean="0">
                <a:latin typeface="Times New Roman" pitchFamily="18" charset="0"/>
              </a:rPr>
              <a:t>различных башенок надо нарисовать, чтобы быть уверенным, что сколько бы башенок мы не составляли, среди рисунков всегда окажется нужный и ты всегда будешь выигрывать? </a:t>
            </a:r>
            <a:endParaRPr lang="ru-RU" sz="2800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827584" y="5301208"/>
            <a:ext cx="1214438" cy="121443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364088" y="5373216"/>
            <a:ext cx="1214438" cy="1214438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7308304" y="5301208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pic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14620"/>
            <a:ext cx="2538747" cy="4143380"/>
          </a:xfrm>
          <a:prstGeom prst="rect">
            <a:avLst/>
          </a:prstGeom>
          <a:noFill/>
        </p:spPr>
      </p:pic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5220072" y="2636912"/>
            <a:ext cx="1512168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043608" y="1916832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043608" y="2852936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1043608" y="3789040"/>
            <a:ext cx="914400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2123728" y="3789040"/>
            <a:ext cx="914400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123728" y="2852936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2123728" y="1916832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3275856" y="3789040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4355976" y="3789040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275856" y="2852936"/>
            <a:ext cx="914400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275856" y="1916832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355976" y="2852936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355976" y="1916832"/>
            <a:ext cx="914400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660232" y="3789040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580112" y="3789040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5580112" y="2852936"/>
            <a:ext cx="914400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5580112" y="1916832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6660232" y="2852936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6660232" y="1916832"/>
            <a:ext cx="914400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43504" y="1071546"/>
            <a:ext cx="2952750" cy="1944688"/>
            <a:chOff x="3560" y="1071"/>
            <a:chExt cx="1860" cy="1225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3560" y="1071"/>
              <a:ext cx="1860" cy="1225"/>
            </a:xfrm>
            <a:prstGeom prst="cloudCallout">
              <a:avLst>
                <a:gd name="adj1" fmla="val -44514"/>
                <a:gd name="adj2" fmla="val 64856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23" y="1480"/>
              <a:ext cx="253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468" y="1706"/>
              <a:ext cx="17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740" y="1253"/>
              <a:ext cx="26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28662" y="857232"/>
            <a:ext cx="2592388" cy="2087562"/>
            <a:chOff x="567" y="2614"/>
            <a:chExt cx="1497" cy="1179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 flipH="1">
              <a:off x="567" y="2614"/>
              <a:ext cx="1497" cy="1179"/>
            </a:xfrm>
            <a:prstGeom prst="cloudCallout">
              <a:avLst>
                <a:gd name="adj1" fmla="val -41852"/>
                <a:gd name="adj2" fmla="val 66454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93" y="2840"/>
              <a:ext cx="253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02" y="3022"/>
              <a:ext cx="17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519" y="3022"/>
              <a:ext cx="26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288" y="0"/>
            <a:ext cx="8208962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Из цифр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2,8,4 </a:t>
            </a:r>
            <a: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составьте</a:t>
            </a:r>
            <a:b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трёхзначные числа так,</a:t>
            </a:r>
            <a:b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чтобы цифры в записи числа</a:t>
            </a:r>
            <a:b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не повторялись</a:t>
            </a:r>
          </a:p>
        </p:txBody>
      </p:sp>
      <p:pic>
        <p:nvPicPr>
          <p:cNvPr id="5" name="Picture 4" descr="pic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14620"/>
            <a:ext cx="2538747" cy="4143380"/>
          </a:xfrm>
          <a:prstGeom prst="rect">
            <a:avLst/>
          </a:prstGeom>
          <a:noFill/>
        </p:spPr>
      </p:pic>
      <p:pic>
        <p:nvPicPr>
          <p:cNvPr id="16" name="Picture 3" descr="6ce8903bff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2143116"/>
            <a:ext cx="2520950" cy="4535488"/>
          </a:xfrm>
          <a:prstGeom prst="rect">
            <a:avLst/>
          </a:prstGeom>
          <a:noFill/>
        </p:spPr>
      </p:pic>
      <p:pic>
        <p:nvPicPr>
          <p:cNvPr id="17" name="Рисунок 5" descr="gir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43362"/>
            <a:ext cx="24114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5" descr="an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036" y="2357430"/>
            <a:ext cx="12322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5" descr="an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500306"/>
            <a:ext cx="1428760" cy="100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77200" cy="2232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4 парусника готовились к соревнованиям. У каждого был свой корабль. Судьи решили, что надо раскрасить паруса, чтобы парусники были видны издалека и было ясно, кто из спортсменов идет впереди, кто запаздывает.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4904"/>
            <a:ext cx="74888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Покажите, </a:t>
            </a:r>
            <a:r>
              <a:rPr lang="ru-RU" sz="2800" dirty="0" smtClean="0">
                <a:latin typeface="Times New Roman" pitchFamily="18" charset="0"/>
              </a:rPr>
              <a:t>как по-разному раскрасить паруса, если есть всего две краски.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01008"/>
            <a:ext cx="17605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302250"/>
            <a:ext cx="17605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29000"/>
            <a:ext cx="17605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2250"/>
            <a:ext cx="17605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2799614" cy="314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92</TotalTime>
  <Words>245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Учитель высшей квалификационной категории МБОУ СОШ№11 г.Вичуга Ивановская область Шагина Светлана Владимировна</vt:lpstr>
      <vt:lpstr>Сегодня утром я наблюдала, как вы заходили в класс. К двери сразу подошли три ученика: Артём, Архип и Анна. Подумайте, в каком порядке они могли войти в класс?  А в каком порядке было бы правильно войти в класс?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Светлана</cp:lastModifiedBy>
  <cp:revision>11</cp:revision>
  <dcterms:created xsi:type="dcterms:W3CDTF">2012-11-06T14:59:18Z</dcterms:created>
  <dcterms:modified xsi:type="dcterms:W3CDTF">2017-12-24T16:52:12Z</dcterms:modified>
</cp:coreProperties>
</file>