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136904" cy="576064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Департамент образования города Москвы</a:t>
            </a:r>
            <a:br>
              <a:rPr lang="ru-RU" dirty="0"/>
            </a:br>
            <a:r>
              <a:rPr lang="ru-RU" dirty="0"/>
              <a:t>Государственное бюджетное образовательное учреждение</a:t>
            </a:r>
            <a:br>
              <a:rPr lang="ru-RU" dirty="0"/>
            </a:br>
            <a:r>
              <a:rPr lang="ru-RU" dirty="0"/>
              <a:t>города Москвы «Школа № 2114»</a:t>
            </a:r>
            <a:br>
              <a:rPr lang="ru-RU" dirty="0"/>
            </a:br>
            <a:r>
              <a:rPr lang="ru-RU" dirty="0"/>
              <a:t>(дошкольное отделение детский сад «Надежда»)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712968" cy="64807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0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1656184" cy="5203706"/>
          </a:xfrm>
        </p:spPr>
        <p:txBody>
          <a:bodyPr>
            <a:normAutofit/>
          </a:bodyPr>
          <a:lstStyle/>
          <a:p>
            <a:r>
              <a:rPr lang="ru-RU" dirty="0" smtClean="0"/>
              <a:t>То ли стричься,</a:t>
            </a:r>
            <a:br>
              <a:rPr lang="ru-RU" dirty="0" smtClean="0"/>
            </a:br>
            <a:r>
              <a:rPr lang="ru-RU" dirty="0" smtClean="0"/>
              <a:t>то ли нет?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3744416" cy="5760640"/>
          </a:xfrm>
        </p:spPr>
      </p:pic>
    </p:spTree>
    <p:extLst>
      <p:ext uri="{BB962C8B-B14F-4D97-AF65-F5344CB8AC3E}">
        <p14:creationId xmlns:p14="http://schemas.microsoft.com/office/powerpoint/2010/main" val="56445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Правило мы </a:t>
            </a:r>
            <a:r>
              <a:rPr lang="ru-RU" sz="3200" dirty="0" smtClean="0"/>
              <a:t>знаем ,  а </a:t>
            </a:r>
            <a:r>
              <a:rPr lang="ru-RU" sz="3200" dirty="0" smtClean="0"/>
              <a:t>также соблюдаем!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278727" cy="4303308"/>
          </a:xfrm>
        </p:spPr>
      </p:pic>
    </p:spTree>
    <p:extLst>
      <p:ext uri="{BB962C8B-B14F-4D97-AF65-F5344CB8AC3E}">
        <p14:creationId xmlns:p14="http://schemas.microsoft.com/office/powerpoint/2010/main" val="243044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5951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Штраф выписать?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5" y="1844824"/>
            <a:ext cx="7350735" cy="4343066"/>
          </a:xfrm>
        </p:spPr>
      </p:pic>
    </p:spTree>
    <p:extLst>
      <p:ext uri="{BB962C8B-B14F-4D97-AF65-F5344CB8AC3E}">
        <p14:creationId xmlns:p14="http://schemas.microsoft.com/office/powerpoint/2010/main" val="37685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4320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«День музыкальных игр»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80720" cy="4568317"/>
          </a:xfrm>
        </p:spPr>
      </p:pic>
    </p:spTree>
    <p:extLst>
      <p:ext uri="{BB962C8B-B14F-4D97-AF65-F5344CB8AC3E}">
        <p14:creationId xmlns:p14="http://schemas.microsoft.com/office/powerpoint/2010/main" val="62491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Алексей сыграет , Машка угадает!»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24736" cy="4696855"/>
          </a:xfrm>
        </p:spPr>
      </p:pic>
    </p:spTree>
    <p:extLst>
      <p:ext uri="{BB962C8B-B14F-4D97-AF65-F5344CB8AC3E}">
        <p14:creationId xmlns:p14="http://schemas.microsoft.com/office/powerpoint/2010/main" val="8619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</a:t>
            </a:r>
            <a:r>
              <a:rPr lang="ru-RU" sz="3200" dirty="0" err="1" smtClean="0"/>
              <a:t>флешку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672408" cy="4608512"/>
          </a:xfrm>
        </p:spPr>
      </p:pic>
      <p:pic>
        <p:nvPicPr>
          <p:cNvPr id="1026" name="Picture 2" descr="C:\Users\Домашний\Desktop\неделя игры и игрушки\IMG_20171116_11364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1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00636" cy="50405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«День театрализованной игры»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336575"/>
            <a:ext cx="6552728" cy="4914547"/>
          </a:xfrm>
        </p:spPr>
      </p:pic>
    </p:spTree>
    <p:extLst>
      <p:ext uri="{BB962C8B-B14F-4D97-AF65-F5344CB8AC3E}">
        <p14:creationId xmlns:p14="http://schemas.microsoft.com/office/powerpoint/2010/main" val="428393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главных ролях……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8" y="1340768"/>
            <a:ext cx="7523188" cy="4536504"/>
          </a:xfrm>
        </p:spPr>
      </p:pic>
    </p:spTree>
    <p:extLst>
      <p:ext uri="{BB962C8B-B14F-4D97-AF65-F5344CB8AC3E}">
        <p14:creationId xmlns:p14="http://schemas.microsoft.com/office/powerpoint/2010/main" val="139546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Выставка «Любимые игрушки»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6" y="1322766"/>
            <a:ext cx="6571142" cy="4928357"/>
          </a:xfrm>
        </p:spPr>
      </p:pic>
    </p:spTree>
    <p:extLst>
      <p:ext uri="{BB962C8B-B14F-4D97-AF65-F5344CB8AC3E}">
        <p14:creationId xmlns:p14="http://schemas.microsoft.com/office/powerpoint/2010/main" val="401933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Выставка рисунков «Моя первая игрушка»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6" y="1484784"/>
            <a:ext cx="7507709" cy="4608511"/>
          </a:xfrm>
        </p:spPr>
      </p:pic>
    </p:spTree>
    <p:extLst>
      <p:ext uri="{BB962C8B-B14F-4D97-AF65-F5344CB8AC3E}">
        <p14:creationId xmlns:p14="http://schemas.microsoft.com/office/powerpoint/2010/main" val="357236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1654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Неделя « Игры </a:t>
            </a:r>
            <a:r>
              <a:rPr lang="ru-RU" dirty="0"/>
              <a:t>и </a:t>
            </a:r>
            <a:r>
              <a:rPr lang="ru-RU" dirty="0" smtClean="0"/>
              <a:t>игрушки»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средней группе </a:t>
            </a:r>
            <a:r>
              <a:rPr lang="ru-RU" dirty="0" smtClean="0"/>
              <a:t>№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996952"/>
            <a:ext cx="6732748" cy="3168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dirty="0" smtClean="0"/>
              <a:t>     </a:t>
            </a:r>
            <a:r>
              <a:rPr lang="ru-RU" dirty="0" smtClean="0"/>
              <a:t>Подготовили и провели: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</a:t>
            </a:r>
            <a:r>
              <a:rPr lang="ru-RU" dirty="0" smtClean="0"/>
              <a:t>Кочарян </a:t>
            </a:r>
            <a:r>
              <a:rPr lang="ru-RU" dirty="0" smtClean="0"/>
              <a:t>Л.Р.</a:t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r>
              <a:rPr lang="ru-RU" dirty="0" smtClean="0"/>
              <a:t>                    </a:t>
            </a:r>
            <a:r>
              <a:rPr lang="ru-RU" dirty="0" smtClean="0"/>
              <a:t>Верховина Н.Б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       2017г.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98299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6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/>
              <a:t>«День подвижных игр»</a:t>
            </a:r>
          </a:p>
        </p:txBody>
      </p:sp>
      <p:pic>
        <p:nvPicPr>
          <p:cNvPr id="2050" name="Picture 2" descr="C:\Users\Домашний\Desktop\д-с На\IMG_20171023_094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1" y="1412776"/>
            <a:ext cx="351038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ашний\Desktop\д-с На\IMG_20171120_093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7"/>
            <a:ext cx="388843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Кто быстрее соберет?</a:t>
            </a:r>
            <a:endParaRPr lang="ru-RU" sz="3200" dirty="0"/>
          </a:p>
        </p:txBody>
      </p:sp>
      <p:pic>
        <p:nvPicPr>
          <p:cNvPr id="3074" name="Picture 2" descr="C:\Users\Домашний\Desktop\неделя игры и игрушки\IMG_20171211_104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528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ашний\Desktop\неделя игры и игрушки\IMG_20171211_104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63" y="1340768"/>
            <a:ext cx="3675837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512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этом наша неделя «Игры и игрушки» </a:t>
            </a:r>
            <a:br>
              <a:rPr lang="ru-RU" sz="2400" dirty="0" smtClean="0"/>
            </a:br>
            <a:r>
              <a:rPr lang="ru-RU" sz="2400" dirty="0" smtClean="0"/>
              <a:t>НЕ ЗАКОНЧИЛАСЬ!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</a:t>
            </a:r>
            <a:r>
              <a:rPr lang="ru-RU" sz="2000" dirty="0" smtClean="0"/>
              <a:t>ПРОДОЛЖЕНИЕ СЛЕДУЕТ……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248472" cy="4037134"/>
          </a:xfrm>
        </p:spPr>
      </p:pic>
    </p:spTree>
    <p:extLst>
      <p:ext uri="{BB962C8B-B14F-4D97-AF65-F5344CB8AC3E}">
        <p14:creationId xmlns:p14="http://schemas.microsoft.com/office/powerpoint/2010/main" val="10269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</a:t>
            </a:r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 развитие интереса детей   к различным видам игр и поддержка их свободной творческой самореализации в игре;</a:t>
            </a:r>
          </a:p>
          <a:p>
            <a:r>
              <a:rPr lang="ru-RU" dirty="0"/>
              <a:t>-  проведение подвижных игр с учетом сезонного периода и возрастных особенностей детей дошкольного возраста;</a:t>
            </a:r>
          </a:p>
          <a:p>
            <a:r>
              <a:rPr lang="ru-RU" dirty="0"/>
              <a:t>-  всемерная поддержка самодеятельной игры с целью социализации детей и развития познавательной мотивации;</a:t>
            </a:r>
          </a:p>
          <a:p>
            <a:r>
              <a:rPr lang="ru-RU" dirty="0"/>
              <a:t>-  оптимальное использование игрового оборудования, пособий и иных средств и материалов, способствующих активизации игровой деятельности</a:t>
            </a:r>
          </a:p>
          <a:p>
            <a:r>
              <a:rPr lang="ru-RU" dirty="0"/>
              <a:t>детей;</a:t>
            </a:r>
          </a:p>
          <a:p>
            <a:r>
              <a:rPr lang="ru-RU" dirty="0"/>
              <a:t>-  привлечение родителей к активному обсуждению вопросов создания условий для развития игры ребенка в домашних условиях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7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День народной игры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игрушки»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4" y="2492896"/>
            <a:ext cx="7663915" cy="3960440"/>
          </a:xfrm>
        </p:spPr>
      </p:pic>
    </p:spTree>
    <p:extLst>
      <p:ext uri="{BB962C8B-B14F-4D97-AF65-F5344CB8AC3E}">
        <p14:creationId xmlns:p14="http://schemas.microsoft.com/office/powerpoint/2010/main" val="5725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368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Кристина и Роман осваивают первые навыки  игры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1476"/>
            <a:ext cx="6196013" cy="3479299"/>
          </a:xfrm>
        </p:spPr>
      </p:pic>
    </p:spTree>
    <p:extLst>
      <p:ext uri="{BB962C8B-B14F-4D97-AF65-F5344CB8AC3E}">
        <p14:creationId xmlns:p14="http://schemas.microsoft.com/office/powerpoint/2010/main" val="46516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Хоровод!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3"/>
            <a:ext cx="7488832" cy="4536504"/>
          </a:xfrm>
        </p:spPr>
      </p:pic>
    </p:spTree>
    <p:extLst>
      <p:ext uri="{BB962C8B-B14F-4D97-AF65-F5344CB8AC3E}">
        <p14:creationId xmlns:p14="http://schemas.microsoft.com/office/powerpoint/2010/main" val="302584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792087"/>
          </a:xfrm>
        </p:spPr>
        <p:txBody>
          <a:bodyPr>
            <a:normAutofit/>
          </a:bodyPr>
          <a:lstStyle/>
          <a:p>
            <a:r>
              <a:rPr lang="ru-RU" sz="3200" dirty="0"/>
              <a:t>«День сюжетно-ролевых игр»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00808"/>
            <a:ext cx="7571880" cy="4464496"/>
          </a:xfrm>
        </p:spPr>
      </p:pic>
    </p:spTree>
    <p:extLst>
      <p:ext uri="{BB962C8B-B14F-4D97-AF65-F5344CB8AC3E}">
        <p14:creationId xmlns:p14="http://schemas.microsoft.com/office/powerpoint/2010/main" val="236006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17583"/>
            <a:ext cx="6872644" cy="59519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гости </a:t>
            </a:r>
            <a:r>
              <a:rPr lang="ru-RU" sz="3600" dirty="0" err="1" smtClean="0"/>
              <a:t>Гришенька</a:t>
            </a:r>
            <a:r>
              <a:rPr lang="ru-RU" sz="3600" dirty="0" smtClean="0"/>
              <a:t> зашел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04" y="1570784"/>
            <a:ext cx="5144060" cy="4644279"/>
          </a:xfrm>
        </p:spPr>
      </p:pic>
    </p:spTree>
    <p:extLst>
      <p:ext uri="{BB962C8B-B14F-4D97-AF65-F5344CB8AC3E}">
        <p14:creationId xmlns:p14="http://schemas.microsoft.com/office/powerpoint/2010/main" val="205004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в парикмахерской очередь……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9" y="1988841"/>
            <a:ext cx="7078485" cy="4167476"/>
          </a:xfrm>
        </p:spPr>
      </p:pic>
    </p:spTree>
    <p:extLst>
      <p:ext uri="{BB962C8B-B14F-4D97-AF65-F5344CB8AC3E}">
        <p14:creationId xmlns:p14="http://schemas.microsoft.com/office/powerpoint/2010/main" val="3181407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181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Департамент образования города Москвы Государственное бюджетное образовательное учреждение города Москвы «Школа № 2114» (дошкольное отделение детский сад «Надежда») </vt:lpstr>
      <vt:lpstr> Неделя « Игры и игрушки»  в средней группе №10</vt:lpstr>
      <vt:lpstr>Цели и задачи: </vt:lpstr>
      <vt:lpstr>    «День народной игры и  игрушки»    </vt:lpstr>
      <vt:lpstr>Кристина и Роман осваивают первые навыки  игры</vt:lpstr>
      <vt:lpstr>Хоровод!</vt:lpstr>
      <vt:lpstr>«День сюжетно-ролевых игр»</vt:lpstr>
      <vt:lpstr>В гости Гришенька зашел!</vt:lpstr>
      <vt:lpstr>А в парикмахерской очередь……</vt:lpstr>
      <vt:lpstr>То ли стричься, то ли нет?</vt:lpstr>
      <vt:lpstr>Правило мы знаем ,  а также соблюдаем!</vt:lpstr>
      <vt:lpstr>Штраф выписать?</vt:lpstr>
      <vt:lpstr>«День музыкальных игр»</vt:lpstr>
      <vt:lpstr>Алексей сыграет , Машка угадает!»</vt:lpstr>
      <vt:lpstr>Найди флешку </vt:lpstr>
      <vt:lpstr>«День театрализованной игры»</vt:lpstr>
      <vt:lpstr>В главных ролях……</vt:lpstr>
      <vt:lpstr>Выставка «Любимые игрушки»</vt:lpstr>
      <vt:lpstr>Выставка рисунков «Моя первая игрушка»</vt:lpstr>
      <vt:lpstr>«День подвижных игр»</vt:lpstr>
      <vt:lpstr>Кто быстрее соберет?</vt:lpstr>
      <vt:lpstr>На этом наша неделя «Игры и игрушки»  НЕ ЗАКОНЧИЛАСЬ!                                          ПРОДОЛЖЕНИЕ СЛЕДУЕТ……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образовательное учреждение города Москвы «Школа № 2114» (дошкольное отделение детский сад «Надежда»)</dc:title>
  <dc:creator>L Kocharyan</dc:creator>
  <cp:lastModifiedBy>L Kocharyan</cp:lastModifiedBy>
  <cp:revision>13</cp:revision>
  <dcterms:created xsi:type="dcterms:W3CDTF">2017-12-12T07:12:45Z</dcterms:created>
  <dcterms:modified xsi:type="dcterms:W3CDTF">2017-12-22T21:44:57Z</dcterms:modified>
</cp:coreProperties>
</file>