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7"/>
  </p:notesMasterIdLst>
  <p:sldIdLst>
    <p:sldId id="256" r:id="rId3"/>
    <p:sldId id="313" r:id="rId4"/>
    <p:sldId id="312" r:id="rId5"/>
    <p:sldId id="29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32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339933"/>
    <a:srgbClr val="FBEFCD"/>
    <a:srgbClr val="F6DD98"/>
    <a:srgbClr val="FF9900"/>
    <a:srgbClr val="FF0000"/>
    <a:srgbClr val="003300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14" autoAdjust="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075C5-8BB1-4492-9F82-A57A92BA9B35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67CAD-4202-4F25-9B7E-A1BDB67AB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7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3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AF2CA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srgbClr val="FAF2CA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6F7111-89E2-419E-ADFC-46A184F0E7B8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01390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9992FC-ABFD-4956-9166-DAE821EF2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0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prstClr val="black"/>
                </a:solidFill>
              </a:rPr>
              <a:pPr/>
              <a:t>22.12.2017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033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srgbClr val="FAF2CA"/>
                </a:solidFill>
              </a:rPr>
              <a:pPr/>
              <a:t>22.12.2017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AF2C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srgbClr val="FAF2CA"/>
                </a:solidFill>
              </a:rPr>
              <a:pPr/>
              <a:t>‹#›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AF2CA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AF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srgbClr val="FAF2CA"/>
                </a:solidFill>
              </a:rPr>
              <a:pPr/>
              <a:t>22.12.2017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AF2C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srgbClr val="FAF2CA"/>
                </a:solidFill>
              </a:rPr>
              <a:pPr/>
              <a:t>‹#›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906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prstClr val="black"/>
                </a:solidFill>
              </a:rPr>
              <a:pPr/>
              <a:t>22.12.2017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srgbClr val="FAF2CA"/>
                </a:solidFill>
              </a:rPr>
              <a:pPr/>
              <a:t>22.12.2017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AF2C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srgbClr val="FAF2CA"/>
                </a:solidFill>
              </a:rPr>
              <a:pPr/>
              <a:t>‹#›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3939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prstClr val="black"/>
                </a:solidFill>
              </a:rPr>
              <a:pPr/>
              <a:t>22.12.2017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6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prstClr val="black"/>
                </a:solidFill>
              </a:rPr>
              <a:pPr/>
              <a:t>22.12.2017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03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5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6F7111-89E2-419E-ADFC-46A184F0E7B8}" type="datetimeFigureOut">
              <a:rPr lang="ru-RU" smtClean="0">
                <a:solidFill>
                  <a:srgbClr val="FAF2CA"/>
                </a:solidFill>
              </a:rPr>
              <a:pPr/>
              <a:t>22.12.2017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FAF2C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9992FC-ABFD-4956-9166-DAE821EF280E}" type="slidenum">
              <a:rPr lang="ru-RU" smtClean="0">
                <a:solidFill>
                  <a:srgbClr val="FAF2CA"/>
                </a:solidFill>
              </a:rPr>
              <a:pPr/>
              <a:t>‹#›</a:t>
            </a:fld>
            <a:endParaRPr lang="ru-RU">
              <a:solidFill>
                <a:srgbClr val="FAF2C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AF2CA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AF2CA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FAF2CA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AF2CA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FAF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prstClr val="black"/>
                </a:solidFill>
              </a:rPr>
              <a:pPr/>
              <a:t>22.12.2017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3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F7111-89E2-419E-ADFC-46A184F0E7B8}" type="datetimeFigureOut">
              <a:rPr lang="ru-RU" smtClean="0">
                <a:solidFill>
                  <a:prstClr val="black"/>
                </a:solidFill>
              </a:rPr>
              <a:pPr/>
              <a:t>22.12.2017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92FC-ABFD-4956-9166-DAE821EF280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4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6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2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8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5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8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CD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1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CD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FAF2CA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6F7111-89E2-419E-ADFC-46A184F0E7B8}" type="datetimeFigureOut">
              <a:rPr lang="ru-RU" smtClean="0">
                <a:solidFill>
                  <a:prstClr val="black"/>
                </a:solidFill>
              </a:rPr>
              <a:pPr/>
              <a:t>22.12.2017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9992FC-ABFD-4956-9166-DAE821EF280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2930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7645" y="285728"/>
            <a:ext cx="89663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мире профессий 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700808"/>
            <a:ext cx="4467487" cy="45858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Юрий,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дневного отделения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по профессии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15.01.05 Сварщик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(ручной и частично механизированной сварки (наплавки))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Руководитель: Тарабукин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 Геннадьевич, 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профессионального цикла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4855" y="6165304"/>
            <a:ext cx="1872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60" y="1484784"/>
            <a:ext cx="2850077" cy="452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95747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 изделия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68113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ПМ.01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 - сварочные работы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рубка металла</a:t>
            </a:r>
          </a:p>
          <a:p>
            <a:pPr lvl="1"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оборудование: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лесарный верстак, слесарный молоток, зубило </a:t>
            </a:r>
          </a:p>
          <a:p>
            <a:pPr lvl="1"/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50" y="2708920"/>
            <a:ext cx="218724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96" y="2708919"/>
            <a:ext cx="2187243" cy="38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8387" y="123589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 изделия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6470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ПМ.01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Подготовительно - сварочные работы </a:t>
            </a:r>
          </a:p>
          <a:p>
            <a:pPr lvl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настройка и регулировка сварочного оборудования</a:t>
            </a:r>
          </a:p>
          <a:p>
            <a:pPr lvl="1"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баллоны с аргоном,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аргонно-дуговая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установка (УДГУ)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86" y="2703696"/>
            <a:ext cx="2190181" cy="389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46" y="2703696"/>
            <a:ext cx="2190181" cy="389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88640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 изделия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88947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ПМ.02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Сварка и резка деталей из различных сталей, цветных металлов и их сплавов, чугунов во всех пространственных положениях</a:t>
            </a:r>
          </a:p>
          <a:p>
            <a:pPr lvl="1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прихватка деталей</a:t>
            </a:r>
          </a:p>
          <a:p>
            <a:pPr lvl="1"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 сварщика, рабочее место сварщика,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электрододержатель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неплавящимся электродом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31" y="3068960"/>
            <a:ext cx="2150241" cy="355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1"/>
            <a:ext cx="2030745" cy="359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Готовое изделие </a:t>
            </a:r>
            <a:endParaRPr lang="ru-RU" sz="4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5004048" cy="496855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1340768"/>
            <a:ext cx="3466728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Практическое применени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492896"/>
            <a:ext cx="3131840" cy="309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качестве наглядного пособия на занятиях по учебной практике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Для эстетического оформления интерьера и экстерьера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/>
            <a:r>
              <a:rPr lang="ru-RU" dirty="0" smtClean="0">
                <a:latin typeface="Times New Roman"/>
                <a:ea typeface="Calibri"/>
              </a:rPr>
              <a:t>Использование экспоната в </a:t>
            </a:r>
            <a:r>
              <a:rPr lang="ru-RU" dirty="0" err="1" smtClean="0">
                <a:latin typeface="Times New Roman"/>
                <a:ea typeface="Calibri"/>
              </a:rPr>
              <a:t>профориентационных</a:t>
            </a:r>
            <a:r>
              <a:rPr lang="ru-RU" dirty="0" smtClean="0">
                <a:latin typeface="Times New Roman"/>
                <a:ea typeface="Calibri"/>
              </a:rPr>
              <a:t> мероприятиях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Цели и планы на будущее</a:t>
            </a:r>
            <a:endParaRPr lang="ru-RU" sz="36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«Способность творчества есть великий дар природы; акт творчества, в душе творящей, есть великое таинство; минута творчества есть минута великого священнодействия» Виссарион Белинский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Моя цель в жизни, это стать конкурентно-способным специалистом на рынке труда!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для этого нужно решить  задачи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Закончить техникум и стать дипломированным специалистом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Служба в Российской армии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Найти работу по душе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Поступление ВУЗ (скорее всего заочно)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Заниматься спортом и самообразованием по своей компетенции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Первые шаги в профессии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Номинация</a:t>
            </a:r>
            <a:endParaRPr lang="ru-RU" sz="32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21" y="1628800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60" y="5373216"/>
            <a:ext cx="8629720" cy="1300759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СЫКТЫВКАРСКИЙ ЛЕСОПРОМЫШЛЕННЫЙ ТЕХНИКУМ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слт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7" cy="459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презентации\Эмблема ГПОУ СЛ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793345" cy="18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29676" cy="85725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изделия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96" y="836712"/>
            <a:ext cx="8715436" cy="1979668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ПМ.01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 -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Операция: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зачистка металла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оборудование: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слесарный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верстак, слесарные тиски, щетка по металлу,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угловая шлифовальная машина (со шлифовальным диском),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напильники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7" y="2856614"/>
            <a:ext cx="2162322" cy="384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28" y="2837277"/>
            <a:ext cx="2164390" cy="384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58" y="2816380"/>
            <a:ext cx="2176145" cy="386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3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42852"/>
            <a:ext cx="78581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 изделия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908720"/>
            <a:ext cx="874214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ПМ.01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 - сварочные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lvl="0"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98" y="126876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резка ручным инструментом и электроинструментом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слесарные тиски, ножовка по металлу, угловая шлифовальная машина (с отрезным диском)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98271"/>
            <a:ext cx="2376264" cy="392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8" y="2698271"/>
            <a:ext cx="2223278" cy="393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58454"/>
            <a:ext cx="76564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 изделия 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52" y="797415"/>
            <a:ext cx="857256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ПМ.01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 - сварочные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опиливание металла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слесарные тиски, напильник плоский,  напильник круглый</a:t>
            </a:r>
          </a:p>
          <a:p>
            <a:r>
              <a:rPr lang="ru-RU" sz="2400" b="1" i="1" dirty="0" smtClean="0"/>
              <a:t>  </a:t>
            </a:r>
            <a:endParaRPr lang="ru-RU" sz="20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2333857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7918" y="2708920"/>
            <a:ext cx="2164441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0100" y="0"/>
            <a:ext cx="7240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 изделия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735675"/>
            <a:ext cx="8679951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ПМ.01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 -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сварочные работы</a:t>
            </a:r>
          </a:p>
          <a:p>
            <a:pPr lvl="0"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правка металла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правильная плита, молоток слесарный</a:t>
            </a:r>
          </a:p>
          <a:p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51" y="2428446"/>
            <a:ext cx="2374362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31" y="2420888"/>
            <a:ext cx="2374362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изделия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4704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ПМ.01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 - сварочные работы и контроль качества сварных швов после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сварки</a:t>
            </a:r>
          </a:p>
          <a:p>
            <a:pPr lvl="0"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гибка металла</a:t>
            </a:r>
          </a:p>
          <a:p>
            <a:pPr lvl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слесарные тиски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99" y="2492896"/>
            <a:ext cx="2399073" cy="403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05" y="2492895"/>
            <a:ext cx="2399073" cy="401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1010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914" y="3140968"/>
            <a:ext cx="3120990" cy="327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1010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053" y="3140969"/>
            <a:ext cx="4311350" cy="327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5364" y="116632"/>
            <a:ext cx="79518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 изделия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520" y="980728"/>
            <a:ext cx="8858312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ПМ.01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 - сварочные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lvl="0"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разметка металла</a:t>
            </a:r>
          </a:p>
          <a:p>
            <a:pPr lvl="1"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оборудование: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разметочный инструмент (металлическая линейка, чертилка, кернер, слесарный молоток)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Другая 4">
      <a:dk1>
        <a:sysClr val="windowText" lastClr="000000"/>
      </a:dk1>
      <a:lt1>
        <a:srgbClr val="FAF2CA"/>
      </a:lt1>
      <a:dk2>
        <a:srgbClr val="1F497D"/>
      </a:dk2>
      <a:lt2>
        <a:srgbClr val="EEECE1"/>
      </a:lt2>
      <a:accent1>
        <a:srgbClr val="01390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</TotalTime>
  <Words>427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Открытая</vt:lpstr>
      <vt:lpstr>Презентация PowerPoint</vt:lpstr>
      <vt:lpstr>Номинация</vt:lpstr>
      <vt:lpstr>СЫКТЫВКАРСКИЙ ЛЕСОПРОМЫШЛЕННЫЙ ТЕХНИКУМ</vt:lpstr>
      <vt:lpstr>Технология изготовления изделия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планы на будущее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Мастер</cp:lastModifiedBy>
  <cp:revision>286</cp:revision>
  <dcterms:created xsi:type="dcterms:W3CDTF">2014-09-30T09:23:29Z</dcterms:created>
  <dcterms:modified xsi:type="dcterms:W3CDTF">2017-12-22T10:19:14Z</dcterms:modified>
</cp:coreProperties>
</file>