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4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16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10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99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5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43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75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08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31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26B5B-9A64-4F71-BAC8-C1D600544B46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E8B7-0978-40E4-88ED-747145203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0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7" y="1266825"/>
            <a:ext cx="69056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446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Кетте</dc:creator>
  <cp:lastModifiedBy>Александр Кетте</cp:lastModifiedBy>
  <cp:revision>1</cp:revision>
  <dcterms:created xsi:type="dcterms:W3CDTF">2017-12-17T06:03:01Z</dcterms:created>
  <dcterms:modified xsi:type="dcterms:W3CDTF">2017-12-17T06:07:35Z</dcterms:modified>
</cp:coreProperties>
</file>