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2" r:id="rId4"/>
    <p:sldId id="292" r:id="rId5"/>
    <p:sldId id="281" r:id="rId6"/>
    <p:sldId id="293" r:id="rId7"/>
    <p:sldId id="278" r:id="rId8"/>
    <p:sldId id="296" r:id="rId9"/>
    <p:sldId id="271" r:id="rId10"/>
    <p:sldId id="303" r:id="rId11"/>
    <p:sldId id="270" r:id="rId12"/>
    <p:sldId id="304" r:id="rId13"/>
    <p:sldId id="269" r:id="rId14"/>
    <p:sldId id="305" r:id="rId15"/>
    <p:sldId id="266" r:id="rId16"/>
    <p:sldId id="308" r:id="rId17"/>
    <p:sldId id="265" r:id="rId18"/>
    <p:sldId id="309" r:id="rId19"/>
    <p:sldId id="264" r:id="rId20"/>
    <p:sldId id="31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ADA2-CBF9-40DE-B2D5-E858E5C15178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6CD8D-B4A4-419B-81E5-E35936164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3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Соболь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7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Медведь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3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Рысь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2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Чирок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5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Птичий базар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1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Чайка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Настоящие тюлени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0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Калан - камчатский (морской) бобр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08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новорожденный детеныш тюленей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CD8D-B4A4-419B-81E5-E35936164BA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6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12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3.xml"/><Relationship Id="rId5" Type="http://schemas.openxmlformats.org/officeDocument/2006/relationships/slide" Target="slide9.xml"/><Relationship Id="rId10" Type="http://schemas.openxmlformats.org/officeDocument/2006/relationships/slide" Target="slide19.xml"/><Relationship Id="rId4" Type="http://schemas.openxmlformats.org/officeDocument/2006/relationships/image" Target="../media/image4.jpeg"/><Relationship Id="rId9" Type="http://schemas.openxmlformats.org/officeDocument/2006/relationships/slide" Target="slide17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72816"/>
            <a:ext cx="6400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«Знатоки Камчатки»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0713" y="0"/>
            <a:ext cx="5118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викторина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  <p:pic>
        <p:nvPicPr>
          <p:cNvPr id="1026" name="Picture 2" descr="A:\Desktop\Chiroksvistun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96" y="-12340"/>
            <a:ext cx="8244408" cy="6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3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23528" y="260648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массовое колониальное скопление морских птиц: чаек, чистиков, бакланов?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5700/63641203.1c/0_1d0043_640ef715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679" y="0"/>
            <a:ext cx="9172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23528" y="260648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Птица, сопровождающая рыболовные суда.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ss.veryphoto.ru/img-q5y5x5n4g4041456w4t4q2s5i5w5q4g4n4p5e4z2y2p2x5p4/uploads/gallery/main/331/kartinki24_birds_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496" cy="68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23528" y="260648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подсемейству относится морской заяц?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omotoz.ru/zhivotnye/photos/morskoy_zayac/morskoy_zayac_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94" y="346348"/>
            <a:ext cx="913144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23528" y="260648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 какого животного более полугода  находится на попечении матери?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2fons.ru/pic/201406/1920x1200/2fons.ru-141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23528" y="260648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Белёк - это чей новорожденный?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970" y="209437"/>
            <a:ext cx="2502272" cy="2098532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970" y="2427257"/>
            <a:ext cx="2502272" cy="209853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970" y="4645077"/>
            <a:ext cx="2502272" cy="209853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hlinkClick r:id="rId5" action="ppaction://hlinksldjump"/>
          </p:cNvPr>
          <p:cNvSpPr/>
          <p:nvPr/>
        </p:nvSpPr>
        <p:spPr>
          <a:xfrm>
            <a:off x="3012973" y="2502951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Прямоугольник 26">
            <a:hlinkClick r:id="rId6" action="ppaction://hlinksldjump"/>
          </p:cNvPr>
          <p:cNvSpPr/>
          <p:nvPr/>
        </p:nvSpPr>
        <p:spPr>
          <a:xfrm>
            <a:off x="5069395" y="2502951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Прямоугольник 27">
            <a:hlinkClick r:id="rId7" action="ppaction://hlinksldjump"/>
          </p:cNvPr>
          <p:cNvSpPr/>
          <p:nvPr/>
        </p:nvSpPr>
        <p:spPr>
          <a:xfrm>
            <a:off x="7125818" y="2502951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Прямоугольник 31">
            <a:hlinkClick r:id="rId8" action="ppaction://hlinksldjump"/>
          </p:cNvPr>
          <p:cNvSpPr/>
          <p:nvPr/>
        </p:nvSpPr>
        <p:spPr>
          <a:xfrm>
            <a:off x="3012973" y="4768294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Прямоугольник 32">
            <a:hlinkClick r:id="rId9" action="ppaction://hlinksldjump"/>
          </p:cNvPr>
          <p:cNvSpPr/>
          <p:nvPr/>
        </p:nvSpPr>
        <p:spPr>
          <a:xfrm>
            <a:off x="5069395" y="4768294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Прямоугольник 33">
            <a:hlinkClick r:id="rId10" action="ppaction://hlinksldjump"/>
          </p:cNvPr>
          <p:cNvSpPr/>
          <p:nvPr/>
        </p:nvSpPr>
        <p:spPr>
          <a:xfrm>
            <a:off x="7125817" y="4768294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Прямоугольник 37">
            <a:hlinkClick r:id="rId11" action="ppaction://hlinksldjump"/>
          </p:cNvPr>
          <p:cNvSpPr/>
          <p:nvPr/>
        </p:nvSpPr>
        <p:spPr>
          <a:xfrm>
            <a:off x="2978294" y="287888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Прямоугольник 38">
            <a:hlinkClick r:id="rId12" action="ppaction://hlinksldjump"/>
          </p:cNvPr>
          <p:cNvSpPr/>
          <p:nvPr/>
        </p:nvSpPr>
        <p:spPr>
          <a:xfrm>
            <a:off x="5052056" y="287888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Прямоугольник 39">
            <a:hlinkClick r:id="rId13" action="ppaction://hlinksldjump"/>
          </p:cNvPr>
          <p:cNvSpPr/>
          <p:nvPr/>
        </p:nvSpPr>
        <p:spPr>
          <a:xfrm>
            <a:off x="7125818" y="287888"/>
            <a:ext cx="1802634" cy="1852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2" name="Рисунок 4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zooclub.ru/attach/49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7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286267" y="260648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ценный пушной зверек на Камчатке?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900igr.net/datai/zhivotnye/KHischniki-1.files/0011-008-Kunit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23528" y="260648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– символ Камчатки?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11fc/0005de5b-925b45f0/img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29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23528" y="260648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кошка, обитающая в лесах Камчатки?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l-store.ru/img/2015/043016/283737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9" y="9966"/>
            <a:ext cx="9137901" cy="68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мч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4389975" cy="45259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04415" y="261904"/>
            <a:ext cx="8064896" cy="1080120"/>
          </a:xfrm>
          <a:prstGeom prst="wedgeEllipseCallout">
            <a:avLst>
              <a:gd name="adj1" fmla="val 21562"/>
              <a:gd name="adj2" fmla="val 16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Речная утка Камчатки?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2" y="6245201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116</Words>
  <Application>Microsoft Office PowerPoint</Application>
  <PresentationFormat>Экран (4:3)</PresentationFormat>
  <Paragraphs>39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HP</cp:lastModifiedBy>
  <cp:revision>19</cp:revision>
  <dcterms:created xsi:type="dcterms:W3CDTF">2017-12-03T04:54:56Z</dcterms:created>
  <dcterms:modified xsi:type="dcterms:W3CDTF">2017-12-16T10:25:49Z</dcterms:modified>
</cp:coreProperties>
</file>