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9" r:id="rId3"/>
    <p:sldId id="261" r:id="rId4"/>
    <p:sldId id="262" r:id="rId5"/>
    <p:sldId id="260" r:id="rId6"/>
    <p:sldId id="258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1" r:id="rId24"/>
    <p:sldId id="282" r:id="rId25"/>
    <p:sldId id="279" r:id="rId26"/>
    <p:sldId id="280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3" r:id="rId37"/>
    <p:sldId id="292" r:id="rId38"/>
    <p:sldId id="295" r:id="rId39"/>
    <p:sldId id="29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4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oto-travel.ru/images/numbers/32_tour.jpg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://dnl.7ya.ru/7ya-photo/685/114060900068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eselo.info/images/photo/scotts/gran.jpg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0" Type="http://schemas.openxmlformats.org/officeDocument/2006/relationships/hyperlink" Target="http://www.vseturisty.ru/photo/b/4/205_3127.jpg" TargetMode="External"/><Relationship Id="rId4" Type="http://schemas.openxmlformats.org/officeDocument/2006/relationships/hyperlink" Target="http://www.pyteshestvia.ru/images%202/xainan.jpg" TargetMode="External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3492500" y="5157788"/>
            <a:ext cx="4319588" cy="584775"/>
          </a:xfrm>
          <a:prstGeom prst="rect">
            <a:avLst/>
          </a:prstGeom>
          <a:gradFill rotWithShape="1">
            <a:gsLst>
              <a:gs pos="0">
                <a:srgbClr val="C6D9F1"/>
              </a:gs>
              <a:gs pos="50000">
                <a:srgbClr val="FFFFFF"/>
              </a:gs>
              <a:gs pos="100000">
                <a:srgbClr val="C6D9F1"/>
              </a:gs>
            </a:gsLst>
            <a:lin ang="18900000" scaled="1"/>
          </a:gradFill>
          <a:ln w="15875">
            <a:solidFill>
              <a:srgbClr val="8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/>
            <a:r>
              <a:rPr lang="ru-RU" sz="1600" dirty="0" smtClean="0">
                <a:solidFill>
                  <a:srgbClr val="990000"/>
                </a:solidFill>
              </a:rPr>
              <a:t>Интегрированный урок географии и физической культуры </a:t>
            </a:r>
            <a:endParaRPr lang="ru-RU" sz="1600" dirty="0">
              <a:solidFill>
                <a:srgbClr val="990000"/>
              </a:solidFill>
            </a:endParaRP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2627313" y="404813"/>
            <a:ext cx="5867400" cy="12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0" rIns="68580" bIns="0"/>
          <a:lstStyle/>
          <a:p>
            <a:pPr algn="ctr">
              <a:lnSpc>
                <a:spcPct val="150000"/>
              </a:lnSpc>
              <a:buClr>
                <a:srgbClr val="5C2305"/>
              </a:buClr>
              <a:defRPr/>
            </a:pPr>
            <a:r>
              <a:rPr lang="ru-RU" dirty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cs typeface="Times New Roman" pitchFamily="18" charset="0"/>
              </a:rPr>
              <a:t>Муниципальное образовательное учреждение</a:t>
            </a:r>
          </a:p>
          <a:p>
            <a:pPr algn="ctr">
              <a:lnSpc>
                <a:spcPct val="150000"/>
              </a:lnSpc>
              <a:buClr>
                <a:srgbClr val="5C2305"/>
              </a:buClr>
              <a:defRPr/>
            </a:pPr>
            <a:r>
              <a:rPr lang="ru-RU" dirty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cs typeface="Times New Roman" pitchFamily="18" charset="0"/>
              </a:rPr>
              <a:t>средняя общеобразовательная школа  № </a:t>
            </a:r>
            <a:r>
              <a:rPr lang="ru-RU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cs typeface="Times New Roman" pitchFamily="18" charset="0"/>
              </a:rPr>
              <a:t>4 </a:t>
            </a:r>
            <a:endParaRPr lang="en-US" dirty="0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Clr>
                <a:srgbClr val="5C2305"/>
              </a:buClr>
              <a:defRPr/>
            </a:pPr>
            <a:endParaRPr lang="ru-RU" dirty="0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cs typeface="Times New Roman" pitchFamily="18" charset="0"/>
            </a:endParaRPr>
          </a:p>
        </p:txBody>
      </p:sp>
      <p:pic>
        <p:nvPicPr>
          <p:cNvPr id="3078" name="Picture 11" descr="D:\КАРТИНКИ\Коллекция картинок1\j028533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068638"/>
            <a:ext cx="25781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:\сафронова\Новая папка\IMG_16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357298"/>
            <a:ext cx="3286148" cy="21912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E:\сафронова\Новая папка\IMG_162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571612"/>
            <a:ext cx="2200275" cy="3305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567488" y="3429000"/>
            <a:ext cx="2576512" cy="18161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2225">
            <a:solidFill>
              <a:srgbClr val="00006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</a:rPr>
              <a:t>Что это: </a:t>
            </a:r>
            <a:endParaRPr lang="en-US" sz="28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</a:rPr>
              <a:t>часть света </a:t>
            </a:r>
            <a:endParaRPr lang="en-US" sz="28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</a:rPr>
              <a:t>или материк?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6858016" cy="6858000"/>
          </a:xfr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858016" y="214290"/>
            <a:ext cx="2576512" cy="18161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2225">
            <a:solidFill>
              <a:srgbClr val="00006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</a:rPr>
              <a:t>Что это: </a:t>
            </a:r>
            <a:endParaRPr lang="en-US" sz="28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</a:rPr>
              <a:t>часть света </a:t>
            </a:r>
            <a:endParaRPr lang="en-US" sz="28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</a:rPr>
              <a:t>или материк?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6429388" cy="6858000"/>
          </a:xfr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357950" y="1928802"/>
            <a:ext cx="2578100" cy="18161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2225">
            <a:solidFill>
              <a:srgbClr val="00006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</a:rPr>
              <a:t>Что это: </a:t>
            </a:r>
            <a:endParaRPr lang="en-US" sz="28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</a:rPr>
              <a:t>часть света </a:t>
            </a:r>
            <a:endParaRPr lang="en-US" sz="28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</a:rPr>
              <a:t>или материк?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6504" y="214290"/>
            <a:ext cx="7863082" cy="6643710"/>
          </a:xfr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372225" y="4652963"/>
            <a:ext cx="2576513" cy="18161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2225">
            <a:solidFill>
              <a:srgbClr val="00006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</a:rPr>
              <a:t>Что это: </a:t>
            </a:r>
            <a:endParaRPr lang="en-US" sz="28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</a:rPr>
              <a:t>часть света </a:t>
            </a:r>
            <a:endParaRPr lang="en-US" sz="28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</a:rPr>
              <a:t>или материк?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14291"/>
            <a:ext cx="6858016" cy="6643709"/>
          </a:xfr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567487" y="214290"/>
            <a:ext cx="2576513" cy="18161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2225">
            <a:solidFill>
              <a:srgbClr val="00006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</a:rPr>
              <a:t>Что это: </a:t>
            </a:r>
            <a:endParaRPr lang="en-US" sz="28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</a:rPr>
              <a:t>часть света </a:t>
            </a:r>
            <a:endParaRPr lang="en-US" sz="28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</a:rPr>
              <a:t>или материк?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 проливам к самому большому материку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Какими видами спорта славятся государства Азии?</a:t>
            </a:r>
          </a:p>
          <a:p>
            <a:r>
              <a:rPr lang="ru-RU" dirty="0" smtClean="0"/>
              <a:t>Какими видами спорта славятся государства Европы?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Прикоснемся к великим боевым искусствам. </a:t>
            </a:r>
            <a:r>
              <a:rPr lang="ru-RU" dirty="0" err="1" smtClean="0"/>
              <a:t>Тай-бо</a:t>
            </a:r>
            <a:endParaRPr lang="ru-RU" dirty="0"/>
          </a:p>
        </p:txBody>
      </p:sp>
      <p:pic>
        <p:nvPicPr>
          <p:cNvPr id="4" name="Содержимое 3" descr="hello_html_ma97854c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571612"/>
            <a:ext cx="3643306" cy="357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ello_html_5a37eda6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428992" y="2428868"/>
            <a:ext cx="2709878" cy="3343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ello_html_1fe4a82d.jpg"/>
          <p:cNvPicPr/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198" y="3786190"/>
            <a:ext cx="2714612" cy="3071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ello_html_m271750c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9124" cy="3714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ello_html_24acdc71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612" y="2724150"/>
            <a:ext cx="3857652" cy="306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ello_html_mf87742d.jpg"/>
          <p:cNvPicPr/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74" y="3571876"/>
            <a:ext cx="2928926" cy="32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572000" y="642918"/>
            <a:ext cx="457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Сайд кик Фронт кик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Бэк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кик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4143380"/>
            <a:ext cx="30219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Knee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джеб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Хук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АППЕРКОТ</a:t>
            </a:r>
            <a:endParaRPr lang="ru-RU" b="1" dirty="0"/>
          </a:p>
        </p:txBody>
      </p:sp>
      <p:pic>
        <p:nvPicPr>
          <p:cNvPr id="4" name="Содержимое 3" descr="hello_html_m157928d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071546"/>
            <a:ext cx="8929718" cy="5786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 Британским островам ПОЕХАЛИ!!!!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Какой вид транспорта нам выбрать?</a:t>
            </a:r>
          </a:p>
          <a:p>
            <a:r>
              <a:rPr lang="ru-RU" dirty="0" smtClean="0"/>
              <a:t>Почему?</a:t>
            </a:r>
          </a:p>
          <a:p>
            <a:r>
              <a:rPr lang="ru-RU" dirty="0" smtClean="0"/>
              <a:t>Почему рельеф в Европе в большей степени равнинный?</a:t>
            </a:r>
          </a:p>
          <a:p>
            <a:r>
              <a:rPr lang="ru-RU" dirty="0" smtClean="0"/>
              <a:t>В чем причина разнообразия рельефа?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Картинка 191 из 9491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214291"/>
            <a:ext cx="3238522" cy="24288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6" descr="Картинка 108 из 949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285728"/>
            <a:ext cx="3070421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Картинка 18 из 949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3429000"/>
            <a:ext cx="3168172" cy="23776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8" descr="Картинка 169 из 949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86380" y="3429000"/>
            <a:ext cx="2970481" cy="24003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4" descr="Картинка 74 из 9491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87824" y="2276873"/>
            <a:ext cx="3096343" cy="2323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Здравствуй,Англия</a:t>
            </a:r>
            <a:endParaRPr lang="ru-RU" dirty="0"/>
          </a:p>
        </p:txBody>
      </p:sp>
      <p:pic>
        <p:nvPicPr>
          <p:cNvPr id="4" name="Picture 4" descr="maps_Londo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86401" y="1600200"/>
            <a:ext cx="6409198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9" descr="big be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572000" cy="6858000"/>
          </a:xfrm>
          <a:noFill/>
          <a:ln/>
        </p:spPr>
      </p:pic>
      <p:pic>
        <p:nvPicPr>
          <p:cNvPr id="5" name="Picture 12" descr="Big Ben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43438" y="0"/>
            <a:ext cx="4500562" cy="68580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Просторы Атлантического океана</a:t>
            </a:r>
            <a:endParaRPr lang="ru-RU" dirty="0"/>
          </a:p>
        </p:txBody>
      </p:sp>
      <p:pic>
        <p:nvPicPr>
          <p:cNvPr id="4" name="Содержимое 4" descr="Карта Атлантического океана 3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2" y="1357298"/>
            <a:ext cx="6572296" cy="521497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Северная Америка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214422"/>
            <a:ext cx="5357850" cy="49130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картины</a:t>
            </a:r>
            <a:endParaRPr lang="ru-RU" dirty="0"/>
          </a:p>
        </p:txBody>
      </p:sp>
      <p:pic>
        <p:nvPicPr>
          <p:cNvPr id="4" name="Picture 2" descr="D:\Алина\Новая папка\География\Картинки\Христофор Колумб прибывает в Америку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2285" y="1600200"/>
            <a:ext cx="5977430" cy="490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Северо-атлантический</a:t>
            </a:r>
            <a:r>
              <a:rPr lang="ru-RU" dirty="0" smtClean="0"/>
              <a:t> континент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467600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амазонки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викинги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Самая большая горная система Северной Америки?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Самая Большая река Северной Америки?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Как называется самое жаркое</a:t>
                      </a:r>
                      <a:r>
                        <a:rPr lang="ru-RU" baseline="0" dirty="0" smtClean="0"/>
                        <a:t> и безжизненное место Северной Америки?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означает реплика – «Мы вас не понимаем?»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Как в переводе на русский язык называется полуостров Флорида?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самого мощного течения Атлантического</a:t>
                      </a:r>
                      <a:r>
                        <a:rPr lang="ru-RU" baseline="0" dirty="0" smtClean="0"/>
                        <a:t> океана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486887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Эстафета «Виды спорта Северной Америки»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Государство, названное именем головного убора?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 называется государство?</a:t>
            </a:r>
          </a:p>
          <a:p>
            <a:r>
              <a:rPr lang="ru-RU" dirty="0" smtClean="0"/>
              <a:t>Столица государства?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/>
          <p:cNvPicPr>
            <a:picLocks noGrp="1" noChangeAspect="1"/>
          </p:cNvPicPr>
          <p:nvPr>
            <p:ph idx="1"/>
          </p:nvPr>
        </p:nvPicPr>
        <p:blipFill>
          <a:blip r:embed="rId2"/>
          <a:srcRect l="18774" t="34344" r="56235" b="6061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</a:rPr>
              <a:t>В водах Амазонки</a:t>
            </a:r>
            <a:endParaRPr lang="ru-RU" sz="6000" b="1" dirty="0">
              <a:solidFill>
                <a:srgbClr val="00B050"/>
              </a:solidFill>
            </a:endParaRPr>
          </a:p>
        </p:txBody>
      </p:sp>
      <p:pic>
        <p:nvPicPr>
          <p:cNvPr id="4" name="Picture 2" descr="D:\Job\География\New\39\Images\04.jpg"/>
          <p:cNvPicPr>
            <a:picLocks noChangeAspect="1" noChangeArrowheads="1"/>
          </p:cNvPicPr>
          <p:nvPr/>
        </p:nvPicPr>
        <p:blipFill>
          <a:blip r:embed="rId2"/>
          <a:srcRect t="11334" b="13663"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116013" y="333375"/>
            <a:ext cx="7696200" cy="914400"/>
          </a:xfrm>
        </p:spPr>
        <p:txBody>
          <a:bodyPr/>
          <a:lstStyle/>
          <a:p>
            <a:pPr eaLnBrk="1" hangingPunct="1"/>
            <a:r>
              <a:rPr lang="ru-RU" smtClean="0"/>
              <a:t>Физическая карта мира</a:t>
            </a:r>
          </a:p>
        </p:txBody>
      </p:sp>
      <p:pic>
        <p:nvPicPr>
          <p:cNvPr id="48130" name="Picture 2" descr="C:\Documents and Settings\Admin\Рабочий стол\world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268413"/>
            <a:ext cx="8804275" cy="5256212"/>
          </a:xfrm>
          <a:ln w="254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00B050"/>
                </a:solidFill>
              </a:rPr>
              <a:t>Путешествие продолжается!!!</a:t>
            </a:r>
            <a:endParaRPr lang="ru-RU" sz="6000" b="1" dirty="0">
              <a:solidFill>
                <a:srgbClr val="00B050"/>
              </a:solidFill>
            </a:endParaRPr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9183688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188397">
            <a:off x="457200" y="274638"/>
            <a:ext cx="7467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АВСТРАЛИЯ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312237">
            <a:off x="503895" y="1189974"/>
            <a:ext cx="7670857" cy="567757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Страна-остров! Страна –загадка!</a:t>
            </a:r>
            <a:endParaRPr lang="ru-RU" dirty="0"/>
          </a:p>
        </p:txBody>
      </p:sp>
      <p:pic>
        <p:nvPicPr>
          <p:cNvPr id="4" name="Рисунок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458152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428736"/>
            <a:ext cx="451167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4000504"/>
            <a:ext cx="414337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4000504"/>
            <a:ext cx="4572000" cy="263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://www.visualphotos.com/photo/1x5057049/french_polynesia_tahiti_group_of_men_traditional_tahitian_costumes_b1676_42090-30003-3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Самый теплый и самый соленый океан</a:t>
            </a:r>
            <a:endParaRPr lang="ru-RU" dirty="0"/>
          </a:p>
        </p:txBody>
      </p:sp>
      <p:pic>
        <p:nvPicPr>
          <p:cNvPr id="4" name="Рисунок 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natali\картинки\африканские танц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5572132" cy="4857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5357818" y="779462"/>
            <a:ext cx="3786182" cy="6078537"/>
            <a:chOff x="5796136" y="780239"/>
            <a:chExt cx="2931790" cy="3447696"/>
          </a:xfrm>
        </p:grpSpPr>
        <p:pic>
          <p:nvPicPr>
            <p:cNvPr id="6" name="Picture 3" descr="D:\natali\картинки\африканский барабан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96136" y="780239"/>
              <a:ext cx="2931790" cy="34476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8069186" y="4012057"/>
              <a:ext cx="658740" cy="2158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Garamond" pitchFamily="18" charset="0"/>
                </a:rPr>
                <a:t>Calypso13</a:t>
              </a:r>
              <a:endParaRPr lang="ru-RU" sz="800" dirty="0">
                <a:solidFill>
                  <a:schemeClr val="bg1">
                    <a:lumMod val="65000"/>
                  </a:schemeClr>
                </a:solidFill>
                <a:latin typeface="Garamond" pitchFamily="18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Барабаны в руках туземцев научились разговаривать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Герб малой родины!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2770" name="Picture 2" descr="C:\Documents and Settings\user99\Рабочий стол\Базы-2016-2017\документы 2016-2017 у.г\мои докумнты\мирный\Mir_02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2758" y="1600200"/>
            <a:ext cx="361648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</a:rPr>
              <a:t>ДОМОЙ!!!!!!</a:t>
            </a:r>
            <a:endParaRPr lang="ru-RU" sz="6000" b="1" dirty="0">
              <a:solidFill>
                <a:srgbClr val="00B050"/>
              </a:solidFill>
            </a:endParaRPr>
          </a:p>
        </p:txBody>
      </p:sp>
      <p:pic>
        <p:nvPicPr>
          <p:cNvPr id="4" name="Picture 3" descr="C:\Documents and Settings\Admin\Рабочий стол\zemlya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85728"/>
            <a:ext cx="2214578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C:\Documents and Settings\user99\Рабочий стол\Базы-2016-2017\документы 2016-2017 у.г\мои докумнты\мирный\Mir_02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736"/>
            <a:ext cx="8077225" cy="5049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100" dirty="0" smtClean="0">
                <a:solidFill>
                  <a:srgbClr val="FFFF00"/>
                </a:solidFill>
              </a:rPr>
              <a:t>Выберите рисунок  смайлика который более всего соответствует вашему настроению в конце урока.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121515565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9410" r="66736" b="83167"/>
          <a:stretch>
            <a:fillRect/>
          </a:stretch>
        </p:blipFill>
        <p:spPr>
          <a:xfrm>
            <a:off x="3286116" y="1857364"/>
            <a:ext cx="2643206" cy="20002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Содержимое 3" descr="1215155651_1.jpg"/>
          <p:cNvPicPr>
            <a:picLocks noChangeAspect="1"/>
          </p:cNvPicPr>
          <p:nvPr/>
        </p:nvPicPr>
        <p:blipFill>
          <a:blip r:embed="rId2" cstate="print"/>
          <a:srcRect l="35433" r="51145" b="80500"/>
          <a:stretch>
            <a:fillRect/>
          </a:stretch>
        </p:blipFill>
        <p:spPr>
          <a:xfrm>
            <a:off x="6143636" y="1714488"/>
            <a:ext cx="2571768" cy="207170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3" descr="1215155651_1.jpg"/>
          <p:cNvPicPr>
            <a:picLocks noChangeAspect="1"/>
          </p:cNvPicPr>
          <p:nvPr/>
        </p:nvPicPr>
        <p:blipFill>
          <a:blip r:embed="rId2" cstate="print"/>
          <a:srcRect l="16881" t="18583" r="67908" b="62667"/>
          <a:stretch>
            <a:fillRect/>
          </a:stretch>
        </p:blipFill>
        <p:spPr>
          <a:xfrm>
            <a:off x="500034" y="2000240"/>
            <a:ext cx="2428892" cy="20002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Содержимое 3" descr="1215155651_1.jpg"/>
          <p:cNvPicPr>
            <a:picLocks noChangeAspect="1"/>
          </p:cNvPicPr>
          <p:nvPr/>
        </p:nvPicPr>
        <p:blipFill>
          <a:blip r:embed="rId2" cstate="print"/>
          <a:srcRect l="84765" b="81583"/>
          <a:stretch>
            <a:fillRect/>
          </a:stretch>
        </p:blipFill>
        <p:spPr>
          <a:xfrm>
            <a:off x="1071538" y="4429132"/>
            <a:ext cx="2714644" cy="2000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Содержимое 3" descr="1215155651_1.jpg"/>
          <p:cNvPicPr>
            <a:picLocks noChangeAspect="1"/>
          </p:cNvPicPr>
          <p:nvPr/>
        </p:nvPicPr>
        <p:blipFill>
          <a:blip r:embed="rId2" cstate="print"/>
          <a:srcRect l="18665" t="37500" r="65998" b="41250"/>
          <a:stretch>
            <a:fillRect/>
          </a:stretch>
        </p:blipFill>
        <p:spPr>
          <a:xfrm>
            <a:off x="4643438" y="4214818"/>
            <a:ext cx="3429024" cy="22860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СПАСИБО ЗА УРОК!!!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3794" name="Picture 2" descr="C:\Documents and Settings\user99\Рабочий стол\Базы-2016-2017\документы 2016-2017 у.г\мои докумнты\мирный\Mir_026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9876" y="1600200"/>
            <a:ext cx="566224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5116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Задачи:</a:t>
            </a:r>
            <a:br>
              <a:rPr lang="ru-RU" dirty="0" smtClean="0"/>
            </a:br>
            <a:r>
              <a:rPr lang="ru-RU" dirty="0" smtClean="0"/>
              <a:t>*повторить изученный материал;</a:t>
            </a:r>
            <a:br>
              <a:rPr lang="ru-RU" dirty="0" smtClean="0"/>
            </a:br>
            <a:r>
              <a:rPr lang="ru-RU" dirty="0" smtClean="0"/>
              <a:t>*совершенствовать технику физических упражнений по видам спорта разных стран мира.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11" descr="D:\КАРТИНКИ\Коллекция картинок1\j0285333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072074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Обобщение знаний и умений по теме «Главные особенности материков и океанов Земли»</a:t>
            </a:r>
          </a:p>
          <a:p>
            <a:r>
              <a:rPr lang="ru-RU" dirty="0" smtClean="0"/>
              <a:t>Овладение двигательными умениями и навыками видов спорта, распространенных на различных континентах Земли»</a:t>
            </a:r>
            <a:endParaRPr lang="ru-RU" dirty="0"/>
          </a:p>
        </p:txBody>
      </p:sp>
      <p:pic>
        <p:nvPicPr>
          <p:cNvPr id="4" name="Picture 11" descr="D:\КАРТИНКИ\Коллекция картинок1\j028533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279900"/>
            <a:ext cx="25781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Кругосветное путешествие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Picture 4" descr="C:\Documents and Settings\Admin\Рабочий стол\karta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842968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D:\КАРТИНКИ\Коллекция картинок1\j028533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79900"/>
            <a:ext cx="25781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Admin\Рабочий стол\zemly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500306"/>
            <a:ext cx="378621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43000"/>
          </a:xfrm>
        </p:spPr>
        <p:txBody>
          <a:bodyPr/>
          <a:lstStyle/>
          <a:p>
            <a:r>
              <a:rPr lang="ru-RU" dirty="0" smtClean="0"/>
              <a:t>Задание №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23248" y="1785927"/>
            <a:ext cx="58348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такое?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85887" y="0"/>
            <a:ext cx="7358113" cy="6858000"/>
          </a:xfr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68313" y="4581525"/>
            <a:ext cx="2576512" cy="18161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2225">
            <a:solidFill>
              <a:srgbClr val="00006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</a:rPr>
              <a:t>Что это: </a:t>
            </a:r>
            <a:endParaRPr lang="en-US" sz="28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</a:rPr>
              <a:t>часть света </a:t>
            </a:r>
            <a:endParaRPr lang="en-US" sz="28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</a:rPr>
              <a:t>или материк?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8320" y="0"/>
            <a:ext cx="8529960" cy="6643710"/>
          </a:xfr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1857364"/>
            <a:ext cx="2578100" cy="181451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2225">
            <a:solidFill>
              <a:srgbClr val="00006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</a:rPr>
              <a:t>Что это: </a:t>
            </a:r>
            <a:endParaRPr lang="en-US" sz="28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</a:rPr>
              <a:t>часть света </a:t>
            </a:r>
            <a:endParaRPr lang="en-US" sz="28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</a:rPr>
              <a:t>или материк?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233</TotalTime>
  <Words>307</Words>
  <PresentationFormat>Экран (4:3)</PresentationFormat>
  <Paragraphs>72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Техническая</vt:lpstr>
      <vt:lpstr>Слайд 1</vt:lpstr>
      <vt:lpstr>Слайд 2</vt:lpstr>
      <vt:lpstr>Физическая карта мира</vt:lpstr>
      <vt:lpstr>Задачи: *повторить изученный материал; *совершенствовать технику физических упражнений по видам спорта разных стран мира. </vt:lpstr>
      <vt:lpstr>Цель</vt:lpstr>
      <vt:lpstr>Кругосветное путешествие</vt:lpstr>
      <vt:lpstr>Задание № 1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По проливам к самому большому материку</vt:lpstr>
      <vt:lpstr>Прикоснемся к великим боевым искусствам. Тай-бо</vt:lpstr>
      <vt:lpstr>Слайд 17</vt:lpstr>
      <vt:lpstr>АППЕРКОТ</vt:lpstr>
      <vt:lpstr>К Британским островам ПОЕХАЛИ!!!!</vt:lpstr>
      <vt:lpstr>Здравствуй,Англия</vt:lpstr>
      <vt:lpstr>Слайд 21</vt:lpstr>
      <vt:lpstr>Просторы Атлантического океана</vt:lpstr>
      <vt:lpstr>Северная Америка</vt:lpstr>
      <vt:lpstr>История картины</vt:lpstr>
      <vt:lpstr>Северо-атлантический континент</vt:lpstr>
      <vt:lpstr>Эстафета «Виды спорта Северной Америки»</vt:lpstr>
      <vt:lpstr>Государство, названное именем головного убора?</vt:lpstr>
      <vt:lpstr>Слайд 28</vt:lpstr>
      <vt:lpstr>В водах Амазонки</vt:lpstr>
      <vt:lpstr>Путешествие продолжается!!!</vt:lpstr>
      <vt:lpstr>АВСТРАЛИЯ</vt:lpstr>
      <vt:lpstr>Страна-остров! Страна –загадка!</vt:lpstr>
      <vt:lpstr>Слайд 33</vt:lpstr>
      <vt:lpstr>Самый теплый и самый соленый океан</vt:lpstr>
      <vt:lpstr>Барабаны в руках туземцев научились разговаривать</vt:lpstr>
      <vt:lpstr>Герб малой родины!</vt:lpstr>
      <vt:lpstr>ДОМОЙ!!!!!!</vt:lpstr>
      <vt:lpstr> Выберите рисунок  смайлика который более всего соответствует вашему настроению в конце урока.</vt:lpstr>
      <vt:lpstr>СПАСИБО ЗА УРОК!!!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user99</cp:lastModifiedBy>
  <cp:revision>18</cp:revision>
  <dcterms:modified xsi:type="dcterms:W3CDTF">2017-12-13T08:25:29Z</dcterms:modified>
</cp:coreProperties>
</file>