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2"/>
  </p:sldMasterIdLst>
  <p:sldIdLst>
    <p:sldId id="256" r:id="rId3"/>
    <p:sldId id="257" r:id="rId4"/>
    <p:sldId id="258" r:id="rId5"/>
    <p:sldId id="260" r:id="rId6"/>
    <p:sldId id="267" r:id="rId7"/>
    <p:sldId id="265" r:id="rId8"/>
    <p:sldId id="266" r:id="rId9"/>
    <p:sldId id="268" r:id="rId10"/>
    <p:sldId id="269" r:id="rId11"/>
    <p:sldId id="270" r:id="rId12"/>
    <p:sldId id="273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112" d="100"/>
          <a:sy n="112" d="100"/>
        </p:scale>
        <p:origin x="8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2EED9CB-F572-429E-B77F-F419F46052AB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20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592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205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63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646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724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22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76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4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14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4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21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87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7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88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3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EED9CB-F572-429E-B77F-F419F46052AB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A39080-2C9C-423F-9910-0DFB7B427D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0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692696"/>
            <a:ext cx="6609757" cy="165618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Мини-музей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6336704" cy="3384376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ДЕНЕЖКА</a:t>
            </a:r>
          </a:p>
          <a:p>
            <a:r>
              <a:rPr lang="ru-RU" sz="2000" dirty="0" smtClean="0"/>
              <a:t>Воспитатель </a:t>
            </a:r>
            <a:r>
              <a:rPr lang="ru-RU" sz="2000" dirty="0" smtClean="0"/>
              <a:t>подготовительной группы</a:t>
            </a:r>
          </a:p>
          <a:p>
            <a:r>
              <a:rPr lang="ru-RU" sz="2000" dirty="0" smtClean="0"/>
              <a:t>Иордакий М. В.</a:t>
            </a:r>
          </a:p>
          <a:p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Самостоятельная деятельность детей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19204"/>
            <a:ext cx="3600400" cy="30099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0968"/>
            <a:ext cx="352839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55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Продуктивная деятельность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132856"/>
            <a:ext cx="3384376" cy="3312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68960"/>
            <a:ext cx="360040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0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487" y="2060848"/>
            <a:ext cx="3600400" cy="2937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356992"/>
            <a:ext cx="345638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93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6865" y="2348880"/>
            <a:ext cx="6798735" cy="172819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31707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145511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Актуальность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5" y="2420889"/>
            <a:ext cx="6798736" cy="3514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В настоящее время в связи с переходом России к рыночным отношениям значительно повышаются требования к уровню экономической грамотности, как взрослых, так и детей. Ребенок участвует в экономических процессах. Он вместе с родителями ходит в магазин, иногда сам делает покупки, и хотим мы этого или не хотим, он все равно получает экономический опыт.</a:t>
            </a:r>
            <a:br>
              <a:rPr lang="ru-RU" sz="1800" dirty="0"/>
            </a:br>
            <a:r>
              <a:rPr lang="ru-RU" sz="1800" dirty="0"/>
              <a:t>На таком понятии, как «деньги», пересекаются три важнейшие проблемы воспитания – нравственное, трудовое и экономическое. Таким образом, необходима работа воспитателей в ДОУ, родителей в семье по воспитанию у детей правильного отношения к явлению «деньги», уточнению знаний и представлений детей о происхождении денег, их связи с трудом. Задача педагога не только дать какой-то объем экономических знаний, но и  научить правильно этими знаниями распоряжаться.</a:t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217519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Цель и задачи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2348880"/>
            <a:ext cx="6798736" cy="358625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900" dirty="0"/>
              <a:t>Знакомство с историей возникновения денег и их предназначением.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900" dirty="0"/>
              <a:t>Формировать интерес к экономической сфере жизнедеятельности.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900" dirty="0"/>
              <a:t>Познакомить с монетами разного достоинства и разной ценности.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900" dirty="0"/>
              <a:t>Познакомить с старинными и современными денежными знаками России и других государств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900" dirty="0"/>
              <a:t>Познакомить с профессиями, связанными непосредственно с деньгами, воспитывая уважительное отношение к труду взрослых.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900" dirty="0"/>
              <a:t>Способствовать развитию любознательности, логического мышления;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900" dirty="0"/>
              <a:t>Воспитывать бережливость к деньгам и вещам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09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1455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поведения в нашем музее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1" y="2564904"/>
            <a:ext cx="6192687" cy="33702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Нельзя трогать руками экспонаты музея;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Можно и нужно рассматривать и задавать вопросы;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Можно пополнять новыми экспонатами;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Можно приглашать родителей на экскурсию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379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145511"/>
          </a:xfrm>
        </p:spPr>
        <p:txBody>
          <a:bodyPr/>
          <a:lstStyle/>
          <a:p>
            <a:r>
              <a:rPr lang="ru-RU" dirty="0" smtClean="0"/>
              <a:t>История появления денег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20888"/>
            <a:ext cx="4968552" cy="3514775"/>
          </a:xfrm>
        </p:spPr>
      </p:pic>
    </p:spTree>
    <p:extLst>
      <p:ext uri="{BB962C8B-B14F-4D97-AF65-F5344CB8AC3E}">
        <p14:creationId xmlns:p14="http://schemas.microsoft.com/office/powerpoint/2010/main" val="2019594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798735" cy="1368151"/>
          </a:xfrm>
        </p:spPr>
        <p:txBody>
          <a:bodyPr/>
          <a:lstStyle/>
          <a:p>
            <a:r>
              <a:rPr lang="ru-RU" dirty="0" smtClean="0"/>
              <a:t>Экспонаты нашего музея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3630675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12976"/>
            <a:ext cx="3600400" cy="29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93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217519"/>
          </a:xfrm>
        </p:spPr>
        <p:txBody>
          <a:bodyPr/>
          <a:lstStyle/>
          <a:p>
            <a:r>
              <a:rPr lang="ru-RU" dirty="0" smtClean="0"/>
              <a:t>Экспонаты нашего музея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3528392" cy="345638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96952"/>
            <a:ext cx="352839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073503"/>
          </a:xfrm>
        </p:spPr>
        <p:txBody>
          <a:bodyPr/>
          <a:lstStyle/>
          <a:p>
            <a:r>
              <a:rPr lang="ru-RU" dirty="0" smtClean="0"/>
              <a:t>Экспонаты нашего музея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1"/>
            <a:ext cx="3662687" cy="302433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1"/>
            <a:ext cx="3888432" cy="30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18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2753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Хранитель нашего музея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домовенок Рублик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48880"/>
            <a:ext cx="5256584" cy="3672407"/>
          </a:xfrm>
        </p:spPr>
      </p:pic>
    </p:spTree>
    <p:extLst>
      <p:ext uri="{BB962C8B-B14F-4D97-AF65-F5344CB8AC3E}">
        <p14:creationId xmlns:p14="http://schemas.microsoft.com/office/powerpoint/2010/main" val="3658708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29E10E7-7454-4191-A4C6-F63508B332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408</TotalTime>
  <Words>195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Garamond</vt:lpstr>
      <vt:lpstr>Wingdings</vt:lpstr>
      <vt:lpstr>Натуральные материалы</vt:lpstr>
      <vt:lpstr>Мини-музей </vt:lpstr>
      <vt:lpstr>Актуальность</vt:lpstr>
      <vt:lpstr>Цель и задачи</vt:lpstr>
      <vt:lpstr>Правила поведения в нашем музее</vt:lpstr>
      <vt:lpstr>История появления денег</vt:lpstr>
      <vt:lpstr>Экспонаты нашего музея</vt:lpstr>
      <vt:lpstr>Экспонаты нашего музея</vt:lpstr>
      <vt:lpstr>Экспонаты нашего музея</vt:lpstr>
      <vt:lpstr>Хранитель нашего музея домовенок Рублик</vt:lpstr>
      <vt:lpstr>Самостоятельная деятельность детей</vt:lpstr>
      <vt:lpstr>Продуктивная деятельность</vt:lpstr>
      <vt:lpstr>Работа с родителями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Мини-музей</dc:title>
  <dc:creator>Алексей</dc:creator>
  <cp:keywords/>
  <dc:description>Шаблон оформления
Корпорация Майкрософт</dc:description>
  <cp:lastModifiedBy>Алексей</cp:lastModifiedBy>
  <cp:revision>26</cp:revision>
  <dcterms:created xsi:type="dcterms:W3CDTF">2017-04-12T13:11:45Z</dcterms:created>
  <dcterms:modified xsi:type="dcterms:W3CDTF">2017-12-13T17:27:23Z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TC019087049991</vt:lpwstr>
  </property>
</Properties>
</file>