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2" r:id="rId4"/>
    <p:sldId id="257" r:id="rId5"/>
    <p:sldId id="260" r:id="rId6"/>
    <p:sldId id="261" r:id="rId7"/>
    <p:sldId id="263" r:id="rId8"/>
    <p:sldId id="274" r:id="rId9"/>
    <p:sldId id="275" r:id="rId10"/>
    <p:sldId id="277" r:id="rId11"/>
    <p:sldId id="278" r:id="rId12"/>
    <p:sldId id="279" r:id="rId13"/>
    <p:sldId id="290" r:id="rId14"/>
    <p:sldId id="291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2913-7CE5-492C-9DD3-DF7299C9E877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E3FF9-157B-4E39-9470-DAB6B1C4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5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E3FF9-157B-4E39-9470-DAB6B1C4876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9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49A5-FCC9-4CE5-8502-2FA01CD03514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6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Номинация:  Естественнонаучная (живая природа)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Проект групповой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Тема теоретически-экспериментальная 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«Домашние животные – наши помощники»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Средняя группа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                              </a:t>
            </a:r>
            <a:r>
              <a:rPr lang="ru-RU" sz="1800" dirty="0" smtClean="0"/>
              <a:t>                                                         Комлева </a:t>
            </a:r>
            <a:r>
              <a:rPr lang="ru-RU" sz="1800" dirty="0"/>
              <a:t>Т. Н.</a:t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                           воспитатель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                           МБДОУ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                            д/сада </a:t>
            </a:r>
            <a:r>
              <a:rPr lang="ru-RU" sz="1800" dirty="0"/>
              <a:t>№ 18 «Алёнушка» </a:t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                         г</a:t>
            </a:r>
            <a:r>
              <a:rPr lang="ru-RU" sz="1800" dirty="0"/>
              <a:t>. Павлово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2400" dirty="0"/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71942"/>
            <a:ext cx="13287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33011"/>
            <a:ext cx="1493807" cy="11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715016"/>
            <a:ext cx="12795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589588"/>
            <a:ext cx="12795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4768" y="5862650"/>
            <a:ext cx="8588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52863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6068" y="5862650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929198"/>
            <a:ext cx="5000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5429264"/>
            <a:ext cx="5064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6843" y="5070488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872" y="4710124"/>
            <a:ext cx="457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5072074"/>
            <a:ext cx="2146300" cy="124301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11" y="116632"/>
            <a:ext cx="4249277" cy="3186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563" y="612889"/>
            <a:ext cx="595840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Театрализованная игра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«Веселые превращения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стихотворению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Степанова.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Дидактические настольные игры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Лото « Домашние животные»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«Разрезные картинки»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Мнемо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Мозаика»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960"/>
            <a:ext cx="4499992" cy="33749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563" y="202007"/>
            <a:ext cx="406194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Режиссерская игра «На скотном дворе»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93" y="3431845"/>
            <a:ext cx="4511695" cy="337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2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79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Познавательно-исследовательская </a:t>
            </a:r>
            <a:r>
              <a:rPr lang="ru-RU" sz="2800" b="1" i="1" dirty="0">
                <a:solidFill>
                  <a:srgbClr val="C00000"/>
                </a:solidFill>
              </a:rPr>
              <a:t>деятельность: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0688"/>
            <a:ext cx="8136904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Беседы с детьми: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«Кто ухаживает за домашними животными?»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«Какую пользу приносят человеку домашние животные?»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«Где и как используют шерсть животных?»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«Как получают пряжу?»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уточнение и расширение представлений о домашних животных и их пользе для человека.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Выставка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журналов, книжек-малышек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домашних животных дающих нам шерсть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Слушание аудиозаписи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«Кто как кричит»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64" y="3306904"/>
            <a:ext cx="4452137" cy="33391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864" y="3933056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Просмотр презентаций: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«Овечкина семья», «Коза с козлятами».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расширение кругозора детей знаниями о домашних животных и их значении в жизни человека.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864" y="5671831"/>
            <a:ext cx="455605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Рассматривание картины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«Стрижка овец».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4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7237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268760"/>
            <a:ext cx="5250401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«Крольчонок», «Козий пух», «Собачья шерстка», «Как делают пряжу».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расширение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представлений детей о домашних животных, их внешнем виде и образе жизни, ознакомление со способами добычи шерсти у животных.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66" y="1556792"/>
            <a:ext cx="77640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056" y="4581128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Индивидуальные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карточки </a:t>
            </a:r>
          </a:p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Кто, чем питается?»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формировать умение подбирать животным любимое лакомство.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5056" y="460482"/>
            <a:ext cx="292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Просмотр видео: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38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260" y="940889"/>
            <a:ext cx="43559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Серия опытов с шерстью животных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Свойства шерсти «Сравнивание шерсти животных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(овечки, козы, кролика, собачки)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формировать умение  различать шерсть по цвету, запаху,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длине волоса, твердости, по весу, может впитывать влагу.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5252" y="112002"/>
            <a:ext cx="563243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Экспериментирование с шерстью: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0" y="3717492"/>
            <a:ext cx="4032448" cy="302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68436"/>
            <a:ext cx="3966903" cy="2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1116"/>
            <a:ext cx="4032448" cy="302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9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63" y="1340768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Опыт «Сравнение мокрой и сухой шерсти  по весу».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Вывод: Мокрая шерсть тяжелее.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63" y="270207"/>
            <a:ext cx="4295960" cy="321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0" y="3508226"/>
            <a:ext cx="4406087" cy="331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8248" y="4149080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Опыт «Почему варежки из шерсти?»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На прогулке предложить на короткое время снять варежки из шерсти.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Что почувствовали? -Холод.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Вывод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шерстяные варежки греют, шерсть сохраняет тепло.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92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03" y="2320547"/>
            <a:ext cx="2918097" cy="21885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679" y="26421"/>
            <a:ext cx="885698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НОД «На бабушкином подворье».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расширение знаний детей об  особенностях труда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людей 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 уходу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</a:t>
            </a:r>
            <a:r>
              <a:rPr lang="ru-RU" sz="1400" dirty="0" smtClean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домашними животными.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НОД «В гостях у бабушки – хозяюшки».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ознакомление детей с предметами рукоделия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прялкой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 веретеном;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Рассказать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детям о том, что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если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тянуть шерсть, то она не рвется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как бумага, а принимает форму ниточки,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т.к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волоски цепляются друг за друга.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НОД «В гостях у бабушки – хозяюшки».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ознакомление с современной прядильной машиной.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Показать и рассказать  детям о том, что с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помощью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прядильной машины можно спрясть пряжу намного быстрее.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26421"/>
            <a:ext cx="2912563" cy="2184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90" y="4853351"/>
            <a:ext cx="2685962" cy="2014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" y="4833156"/>
            <a:ext cx="2699792" cy="2024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26" y="4591177"/>
            <a:ext cx="2926420" cy="21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8621"/>
            <a:ext cx="8748464" cy="492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«Волшебные превращения шерсти».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Предоставить детям возможность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опробовать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прясть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нить.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Опыт «Покрасим красками шерстяную ниточку».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дать представление о том, что не все краски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подходят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для окраса шерсти, а только специальные.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Рассказать детям о том, чтобы одежда  из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шерсти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была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красивая, её красят красками разного цвета.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Наблюдение за работой мам в клубе рукодельниц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Дети предлагают мамам клубочки пряжи;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Мамы вяжут кофточку для Буратино.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645024"/>
            <a:ext cx="4125905" cy="3094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4" y="4274254"/>
            <a:ext cx="3312368" cy="2484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14" y="168621"/>
            <a:ext cx="3947930" cy="29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549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Конструктивная </a:t>
            </a:r>
            <a:r>
              <a:rPr lang="ru-RU" sz="2800" b="1" i="1" dirty="0">
                <a:solidFill>
                  <a:srgbClr val="C00000"/>
                </a:solidFill>
              </a:rPr>
              <a:t>деятельность: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82874"/>
            <a:ext cx="5688632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Конструирование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«Загон  для барашка и его семьи».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Упражнение детей в замыкании пространства способом обстраивания плоскостных фигур; закрепление представления об основных строительных деталях и деталях конструктора (куб, кирпич, брусок)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Конструирование из ЛЕГО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«Клетка для крольчонка». 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способствовать формированию умения детей планировать свою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деятельность.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84" y="2276872"/>
            <a:ext cx="3348880" cy="44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8" y="-1845"/>
            <a:ext cx="3121152" cy="23408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5812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Изобразительная </a:t>
            </a:r>
            <a:r>
              <a:rPr lang="ru-RU" sz="2800" b="1" i="1" dirty="0">
                <a:solidFill>
                  <a:srgbClr val="C00000"/>
                </a:solidFill>
              </a:rPr>
              <a:t>деятельность: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27884"/>
            <a:ext cx="6534472" cy="551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Рисование « Пушистый кролик»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ознакомление с нетрадиционной техникой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«рисования    на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мокром листе»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умения передавать характерные особенности зайчика.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Лепка «Козлик»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«Зайчик»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Упражнение  в умении делить пластилин на части, скатывать, примазывать детали, передавать характерные особенности строения козлика, пропорции.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Аппликация из ниток шерсти «</a:t>
            </a:r>
            <a:r>
              <a:rPr lang="ru-RU" u="sng" dirty="0" err="1">
                <a:latin typeface="Times New Roman"/>
                <a:ea typeface="Calibri"/>
                <a:cs typeface="Times New Roman"/>
              </a:rPr>
              <a:t>Пушистики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ознакомление с особенностями работы с шерстяными нитками; развитие творческих способностей детей.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Аппликация из природного материала «Овечки»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  наблюдательности,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умения создавать поделки из природных материалов;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вызвать интерес к творчеству.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8" y="2204864"/>
            <a:ext cx="3121152" cy="2340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8" y="4517740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506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Двигательная </a:t>
            </a:r>
            <a:r>
              <a:rPr lang="ru-RU" sz="2800" b="1" i="1" dirty="0">
                <a:solidFill>
                  <a:srgbClr val="C00000"/>
                </a:solidFill>
              </a:rPr>
              <a:t>деятельность: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00" y="548680"/>
            <a:ext cx="8594677" cy="300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Подвижные игры: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«Лохматый пес», «Котята и щенята», "Волк и козлята",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«Кролики»,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«Упрямые барашки».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Пальчиковые  игры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«Овечки»; «Кролик»; «Коза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хлопота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Развитие мелкой моторики рук детей дошкольного возраста в процессе пальчиковых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игр.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sz="1400" dirty="0" smtClean="0"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Динамические 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паузы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«Овечки на лугу»; «Шёл козёл по лесу»; «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Кролик»</a:t>
            </a:r>
            <a:r>
              <a:rPr lang="ru-RU" sz="1400" dirty="0" smtClean="0">
                <a:ea typeface="Calibri"/>
                <a:cs typeface="Times New Roman"/>
              </a:rPr>
              <a:t>                                </a:t>
            </a:r>
            <a:r>
              <a:rPr lang="ru-RU" u="sng" dirty="0" smtClean="0">
                <a:latin typeface="Times New Roman"/>
                <a:ea typeface="Calibri"/>
              </a:rPr>
              <a:t>Цель</a:t>
            </a:r>
            <a:r>
              <a:rPr lang="ru-RU" u="sng" dirty="0">
                <a:latin typeface="Times New Roman"/>
                <a:ea typeface="Calibri"/>
              </a:rPr>
              <a:t>:</a:t>
            </a:r>
            <a:r>
              <a:rPr lang="ru-RU" sz="1400" dirty="0">
                <a:ea typeface="Calibri"/>
                <a:cs typeface="Times New Roman"/>
              </a:rPr>
              <a:t>  </a:t>
            </a:r>
            <a:r>
              <a:rPr lang="ru-RU" dirty="0">
                <a:latin typeface="Times New Roman"/>
                <a:ea typeface="Calibri"/>
              </a:rPr>
              <a:t>Прививать детям необходимые двигательные навыки, укреплять мышечный аппарат, формировать правильную осанку, постановку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314" y="3553092"/>
            <a:ext cx="491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Музыкальная </a:t>
            </a:r>
            <a:r>
              <a:rPr lang="ru-RU" sz="2800" b="1" i="1" dirty="0">
                <a:solidFill>
                  <a:srgbClr val="C00000"/>
                </a:solidFill>
              </a:rPr>
              <a:t>деятельность: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00" y="4005064"/>
            <a:ext cx="9145527" cy="245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Слушание песен: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«Кролик» слова: Зоя Петровна, Музыка: Аркадий Островский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«Люси» Музыка и слова Олега Газманова, поёт Родион Газманов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игра на развитие творческого мышления "Кто как ходит?"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игра-песня «Купим мы бабушка тебе курочку»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Хороводный танец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Прялицы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464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8" cy="604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179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Трудовая </a:t>
            </a:r>
            <a:r>
              <a:rPr lang="ru-RU" sz="2800" b="1" i="1" dirty="0">
                <a:solidFill>
                  <a:srgbClr val="C00000"/>
                </a:solidFill>
              </a:rPr>
              <a:t>деятельность: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9146" y="1303271"/>
            <a:ext cx="45720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Беседа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«Как ухаживать за домашними  животными»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представлений о действиях взрослых по уходу за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животными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Самостоятельная деятельность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(сматывают в клубок нитки,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определяют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шерсть по цвету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толщину ниток)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Использование веретена с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целью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получения   нити  из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шерсти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овцы.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4069084" cy="305181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45419"/>
            <a:ext cx="4157970" cy="31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993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9661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Презентация </a:t>
            </a:r>
            <a:r>
              <a:rPr lang="ru-RU" sz="2800" b="1" i="1" dirty="0" smtClean="0">
                <a:solidFill>
                  <a:srgbClr val="C00000"/>
                </a:solidFill>
              </a:rPr>
              <a:t>проекта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развлечение </a:t>
            </a:r>
            <a:r>
              <a:rPr lang="ru-RU" sz="2800" b="1" i="1" dirty="0">
                <a:solidFill>
                  <a:srgbClr val="C00000"/>
                </a:solidFill>
              </a:rPr>
              <a:t>«День рождения Буратино».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3888432" cy="29163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4810479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Презентация животных, дающих нам шерсть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4" y="1286763"/>
            <a:ext cx="3838764" cy="28790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58404" y="2060848"/>
            <a:ext cx="326935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Поздравляем с днем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Рождения!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8841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58073" cy="320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03" y="4263064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Рассказываем Буратино стихи о животных, которые дают шерсть.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92" y="4797152"/>
            <a:ext cx="4572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3" y="404664"/>
            <a:ext cx="4128459" cy="3096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1747395"/>
            <a:ext cx="245214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Подарок для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Буратино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7449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715660" cy="35367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704523" cy="3528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821" y="4329970"/>
            <a:ext cx="400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танце «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Прялицы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девочки показывают, как прядётся ниточка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340768"/>
            <a:ext cx="358412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Игра «Собери цветные клубочки».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040" y="479715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Общий танец «Буратино».</a:t>
            </a:r>
            <a:endParaRPr lang="ru-RU" sz="1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9" y="260648"/>
            <a:ext cx="4248875" cy="3186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25" y="3356992"/>
            <a:ext cx="4357352" cy="32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с родителями:</a:t>
            </a:r>
            <a:endParaRPr lang="ru-RU" b="1" dirty="0">
              <a:ln w="1143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927" y="836712"/>
            <a:ext cx="5320169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Пошив одежды в русском народном стиле для танца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Прялицы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Консультация по теме  «Воспитание познавательного интереса через ознакомление с животными».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Создание в группе макета “На бабушкином дворе”.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Предложить совместно с детьми принять участие в поиске домашних животных, дающих нам шерсть.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077072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Изготовить презентацию; книжку-малышку о выбранном животном.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Организовать «Клуб рукодельниц» с  участием мам, бабушек в изготовлении кофты для Буратино.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 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Участие в конкурсе - выставки «Поделки из шерсти».</a:t>
            </a:r>
            <a:endParaRPr lang="ru-RU" sz="1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41771"/>
            <a:ext cx="3632004" cy="2724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2736"/>
            <a:ext cx="3121152" cy="234086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609632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Литература</a:t>
            </a:r>
            <a:r>
              <a:rPr lang="ru-RU" sz="3600" b="1" i="1" dirty="0">
                <a:solidFill>
                  <a:srgbClr val="C00000"/>
                </a:solidFill>
              </a:rPr>
              <a:t>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777686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-Образовательная программа дошкольного  образования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-Комплексные занятия по программе «От рождения до школы» под ред. Н.Е.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Вераксы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Т.С. Комаровой, М.А. Васильевой – Волгоград, 2015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-С.Н. Николаева «Воспитание экологической культуры в детском саду».- Просвещение 2002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Дыбина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О.Б. «Ребёнок и окружающий мир»-М: Мозаика-Синтез,2005.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-Комарова Т.С. «Занятия по изо деятельности в ср. гр. д/с»-М: Мозаика- Синтез,2007.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Куцакова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Л.В.  «Занятия по конструированию из строительного материала» в  ср. гр. д/с-М: Мозаика- Синтез,2006.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Швайко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Г.С. «Занятия по изо деятельности в д/с (ср. гр.)» -М: Владос,2000.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Соломенникова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О.А. «Занятия по формированию элем, экологических 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представлений в ср. гр.» д/с-М: Мозаика-Синтез,2010.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-Материалы интернета.</a:t>
            </a: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168" y="0"/>
            <a:ext cx="5003800" cy="99377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проекта: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87" y="1340768"/>
            <a:ext cx="4992555" cy="3744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348880"/>
            <a:ext cx="43973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Срок реализации</a:t>
            </a:r>
          </a:p>
          <a:p>
            <a:r>
              <a:rPr lang="ru-RU" sz="4400" b="1" i="1" dirty="0" smtClean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проекта: </a:t>
            </a:r>
            <a:r>
              <a:rPr lang="ru-RU" sz="2400" dirty="0" smtClean="0">
                <a:latin typeface="Times New Roman"/>
                <a:ea typeface="Calibri"/>
              </a:rPr>
              <a:t>две </a:t>
            </a:r>
            <a:r>
              <a:rPr lang="ru-RU" sz="2400" dirty="0">
                <a:latin typeface="Times New Roman"/>
                <a:ea typeface="Calibri"/>
              </a:rPr>
              <a:t>недели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315743"/>
            <a:ext cx="2860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Проблема: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" y="5324400"/>
            <a:ext cx="11535359" cy="7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7503" y="764704"/>
            <a:ext cx="566912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дети среднего дошкольного возраста, воспитатели группы, родители воспитанников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13076"/>
            <a:ext cx="3563888" cy="26729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27878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Выбор </a:t>
            </a:r>
            <a:r>
              <a:rPr lang="ru-RU" b="1" i="1" dirty="0" smtClean="0">
                <a:solidFill>
                  <a:srgbClr val="C00000"/>
                </a:solidFill>
              </a:rPr>
              <a:t>темы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51298"/>
              </p:ext>
            </p:extLst>
          </p:nvPr>
        </p:nvGraphicFramePr>
        <p:xfrm>
          <a:off x="106722" y="3933056"/>
          <a:ext cx="5544615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601305"/>
                <a:gridCol w="2094932"/>
                <a:gridCol w="1848378"/>
              </a:tblGrid>
              <a:tr h="567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знаем?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хотим узнать?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Где мы можем это узнать?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Шерсть есть у животных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  какие животные дают нам шерсть?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-  что делают с шерстью, чтобы получилась одежда? (кофта)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 садике, у воспитателя,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Из книг,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Посмотреть по компьютеру,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Спросить у мамы, у бабушки.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" y="692697"/>
            <a:ext cx="6418931" cy="29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32" y="188640"/>
            <a:ext cx="2464632" cy="1848474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41" y="2161822"/>
            <a:ext cx="255577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0"/>
            <a:ext cx="6692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a typeface="+mj-ea"/>
                <a:cs typeface="+mj-cs"/>
              </a:rPr>
              <a:t>Постановка </a:t>
            </a:r>
            <a:r>
              <a:rPr lang="ru-RU" sz="4400" b="1" i="1" dirty="0">
                <a:solidFill>
                  <a:srgbClr val="C00000"/>
                </a:solidFill>
                <a:ea typeface="+mj-ea"/>
                <a:cs typeface="+mj-cs"/>
              </a:rPr>
              <a:t>цели и задач.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18410"/>
            <a:ext cx="90364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Создание условий для развития познавательно-исследовательской деятельности детей среднего дошкольного возраста.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6002" y="1499702"/>
            <a:ext cx="946854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8629"/>
            <a:ext cx="6428227" cy="525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923112" cy="70609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Гипотеза </a:t>
            </a:r>
            <a:r>
              <a:rPr lang="ru-RU" b="1" i="1" dirty="0">
                <a:solidFill>
                  <a:srgbClr val="C00000"/>
                </a:solidFill>
              </a:rPr>
              <a:t>исследования</a:t>
            </a:r>
            <a:endParaRPr lang="ru-RU" b="1" i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223224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65608"/>
            <a:ext cx="85689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Предположим, что шерсть нам дают домашние животные;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- мы попробуем из шерсти изготовить кофту для Буратино.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40057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a typeface="+mj-ea"/>
                <a:cs typeface="+mj-cs"/>
              </a:rPr>
              <a:t>Подготовка </a:t>
            </a:r>
            <a:r>
              <a:rPr lang="ru-RU" sz="2800" b="1" i="1" dirty="0">
                <a:solidFill>
                  <a:srgbClr val="C00000"/>
                </a:solidFill>
                <a:ea typeface="+mj-ea"/>
                <a:cs typeface="+mj-cs"/>
              </a:rPr>
              <a:t>к проекту: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0927"/>
            <a:ext cx="8288375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ввести родителей в проблему; познакомить с планом    проведения мероприятий по  проекту.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-подобрать методическую литературу по теме.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разработать план   работы с  детьми по   образовательным 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областям; подобрать конспекты занятий, бесед.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подобрать иллюстрации, картинки по теме.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сделать подборку развивающих и дидактических игр, мультфильмов, презентаций;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аудио и видеозаписей.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пополнить групповую библиотеку художественной литературой  (сказки, рассказы, загадки, стихи) по теме.</a:t>
            </a: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65" y="4437112"/>
            <a:ext cx="3121152" cy="2340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Организация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09" y="908720"/>
            <a:ext cx="5761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Коммуникативная деятельность: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39" y="1446169"/>
            <a:ext cx="8703376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Рассматривание картин: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 На ферме», « Собака со щенятами» и другие из серии «Домашние животные»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иллюстраций, картинок, рисунков с изображением домашних животных.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Уточнение и расширение знаний   детей о домашних животных; выделение их особенностей; 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Беседы: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«Какую пользу приносят нам домашние животные? (Овца, коза, кролик, собака)»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«Какие животные имеют длинную, пушистую шерсть»?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400" u="sng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способствовать развитию связной речи, умение понимать содержание вопросов и отвечать на них.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Речевые дидактические игры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 клубочком (мячиком):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«Кто как голос подает?» (собака – лает, коза – блеет …)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« Скажи ласково» (овца – овечка, собака-собачка …)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Рассматривание экспонатов выставки поделок из шерсти.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287070"/>
            <a:ext cx="7453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Восприятие </a:t>
            </a:r>
            <a:r>
              <a:rPr lang="ru-RU" sz="2800" b="1" i="1" dirty="0">
                <a:solidFill>
                  <a:srgbClr val="C00000"/>
                </a:solidFill>
              </a:rPr>
              <a:t>художественной литературы: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85" y="810290"/>
            <a:ext cx="849694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Чтение и обсуждение произведений: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В. Сутеев «Про козлёнка, который умел считать»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Р. н. сказки «Кот – серый лоб, козёл да баран»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"Как у бабушки козёл..."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«Золотое веретено»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«Как собака друга искала»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Михаил Пляцковский «Кролик, который не боялся»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В. Берестов «Про козу».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Агния Барто «У меня живёт козлёнок».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Сысоева Я. «В белой шубе».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Сергей Михалков  «Бараны».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Беседа  по произведению М. Максимовой «Клубок, крючок и спицы в гостях у малышей»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пробудить интерес к рукоделию,  познакомить детей с предметами рукоделия, простыми приемами вязания.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Заучивание  пословиц и скороговорок, загадок об овце,</a:t>
            </a:r>
            <a:r>
              <a:rPr lang="ru-RU" sz="1400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козе, кролике, собаке их семействе.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44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0" y="3647969"/>
            <a:ext cx="4086558" cy="30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29" y="25864"/>
            <a:ext cx="4091947" cy="30689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9293" y="195839"/>
            <a:ext cx="4043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Игровая </a:t>
            </a:r>
            <a:r>
              <a:rPr lang="ru-RU" sz="2800" b="1" i="1" dirty="0">
                <a:solidFill>
                  <a:srgbClr val="C00000"/>
                </a:solidFill>
              </a:rPr>
              <a:t>деятельность: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09" y="620687"/>
            <a:ext cx="756084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Сюжетно-ролевые 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игры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«Магазин» (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использование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изделия из шерсти овцы, козы, кролика, собаки);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«Ветлечебница»;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«У бабушки в деревне»;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способствовать развитию умения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детей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распределять роли, понимая воображаемую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ситуацию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действовать в соответствии с ней.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Развивать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творческое воображение.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356992"/>
            <a:ext cx="660648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- Дидактические </a:t>
            </a:r>
            <a:r>
              <a:rPr lang="ru-RU" u="sng" dirty="0" smtClean="0">
                <a:latin typeface="Times New Roman"/>
                <a:ea typeface="Calibri"/>
                <a:cs typeface="Times New Roman"/>
              </a:rPr>
              <a:t>игры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«Что здесь лишнее?»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«Назови семью»  (он – кот, она кошка,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детеныш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 котенок и т.д.)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«Отгадай животное по описанию»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взрослый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загадывает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грызет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лает;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затем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аналогично загадывают дети)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«Чей хвост, чьи уши» (собачье ухо, кошачьи лапы …)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«Угадай по тени».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«Каждому животному – свою шерстку»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«У кого кто?» (у козы –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козленок…)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7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1544</Words>
  <Application>Microsoft Office PowerPoint</Application>
  <PresentationFormat>Экран (4:3)</PresentationFormat>
  <Paragraphs>235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Номинация:  Естественнонаучная (живая природа)  Проект групповой Тема теоретически-экспериментальная  «Домашние животные – наши помощники» Средняя группа                                                                                                 Комлева Т. Н.                                                                                          воспитатель                                                                                           МБДОУ                                                                                           д/сада № 18 «Алёнушка»                                                                                         г. Павлово  </vt:lpstr>
      <vt:lpstr> Актуальность  </vt:lpstr>
      <vt:lpstr>Участники проекта: </vt:lpstr>
      <vt:lpstr>Выбор темы</vt:lpstr>
      <vt:lpstr>Презентация PowerPoint</vt:lpstr>
      <vt:lpstr>Гипотеза исследования</vt:lpstr>
      <vt:lpstr>Организация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«Домашние животные» Образовательная область: Познание. Автор проекта: Глинцова Юлия Геннадиевна. МБДОУ д/с № 14 2013г.</dc:title>
  <dc:creator>User</dc:creator>
  <cp:lastModifiedBy>User</cp:lastModifiedBy>
  <cp:revision>66</cp:revision>
  <dcterms:created xsi:type="dcterms:W3CDTF">2013-03-26T18:20:46Z</dcterms:created>
  <dcterms:modified xsi:type="dcterms:W3CDTF">2015-12-13T17:01:09Z</dcterms:modified>
</cp:coreProperties>
</file>