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9" r:id="rId3"/>
    <p:sldId id="261" r:id="rId4"/>
    <p:sldId id="281" r:id="rId5"/>
    <p:sldId id="288" r:id="rId6"/>
    <p:sldId id="283" r:id="rId7"/>
    <p:sldId id="284" r:id="rId8"/>
    <p:sldId id="289" r:id="rId9"/>
    <p:sldId id="262" r:id="rId10"/>
    <p:sldId id="287" r:id="rId11"/>
    <p:sldId id="290" r:id="rId12"/>
    <p:sldId id="291" r:id="rId13"/>
    <p:sldId id="292" r:id="rId14"/>
    <p:sldId id="286" r:id="rId15"/>
    <p:sldId id="306" r:id="rId16"/>
    <p:sldId id="307" r:id="rId17"/>
    <p:sldId id="267" r:id="rId18"/>
    <p:sldId id="268" r:id="rId19"/>
    <p:sldId id="293" r:id="rId20"/>
    <p:sldId id="294" r:id="rId21"/>
    <p:sldId id="295" r:id="rId22"/>
    <p:sldId id="305" r:id="rId23"/>
    <p:sldId id="296" r:id="rId24"/>
    <p:sldId id="297" r:id="rId25"/>
    <p:sldId id="270" r:id="rId26"/>
    <p:sldId id="298" r:id="rId27"/>
    <p:sldId id="299" r:id="rId28"/>
    <p:sldId id="303" r:id="rId29"/>
    <p:sldId id="276" r:id="rId30"/>
    <p:sldId id="304" r:id="rId31"/>
    <p:sldId id="302" r:id="rId32"/>
    <p:sldId id="274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8"/>
            <p14:sldId id="283"/>
            <p14:sldId id="284"/>
            <p14:sldId id="289"/>
            <p14:sldId id="262"/>
            <p14:sldId id="287"/>
            <p14:sldId id="290"/>
            <p14:sldId id="291"/>
            <p14:sldId id="292"/>
          </p14:sldIdLst>
        </p14:section>
        <p14:section name="Раздел 1" id="{6D9936A3-3945-4757-BC8B-B5C252D8E036}">
          <p14:sldIdLst>
            <p14:sldId id="286"/>
            <p14:sldId id="306"/>
            <p14:sldId id="307"/>
            <p14:sldId id="267"/>
          </p14:sldIdLst>
        </p14:section>
        <p14:section name="Образцы слайдов для визуальных элементов" id="{BAB3A466-96C9-4230-9978-795378D75699}">
          <p14:sldIdLst>
            <p14:sldId id="268"/>
            <p14:sldId id="293"/>
            <p14:sldId id="294"/>
            <p14:sldId id="295"/>
            <p14:sldId id="305"/>
            <p14:sldId id="296"/>
            <p14:sldId id="297"/>
            <p14:sldId id="270"/>
            <p14:sldId id="298"/>
            <p14:sldId id="299"/>
            <p14:sldId id="303"/>
            <p14:sldId id="276"/>
            <p14:sldId id="304"/>
            <p14:sldId id="302"/>
          </p14:sldIdLst>
        </p14:section>
        <p14:section name="Пример" id="{8C0305C9-B152-4FBA-A789-FE1976D53990}">
          <p14:sldIdLst>
            <p14:sldId id="274"/>
            <p14:sldId id="272"/>
          </p14:sldIdLst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433" autoAdjust="0"/>
  </p:normalViewPr>
  <p:slideViewPr>
    <p:cSldViewPr>
      <p:cViewPr varScale="1">
        <p:scale>
          <a:sx n="66" d="100"/>
          <a:sy n="66" d="100"/>
        </p:scale>
        <p:origin x="9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092592592592591E-2"/>
          <c:y val="0.16259936257967775"/>
          <c:w val="0.78207294400699856"/>
          <c:h val="0.78939082699997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компьютер?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9F-4E79-B3FB-0D2C2C038F3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9F-4E79-B3FB-0D2C2C038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9F-4E79-B3FB-0D2C2C038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 какие игры вы играете</a:t>
            </a:r>
          </a:p>
        </c:rich>
      </c:tx>
      <c:layout>
        <c:manualLayout>
          <c:xMode val="edge"/>
          <c:yMode val="edge"/>
          <c:x val="3.8280770735619194E-4"/>
          <c:y val="1.7790441209946117E-2"/>
        </c:manualLayout>
      </c:layout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40352677970878E-2"/>
          <c:y val="0.13311478977103317"/>
          <c:w val="0.96445954595734229"/>
          <c:h val="0.74921465968586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за играми?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Симуляторы</c:v>
                </c:pt>
                <c:pt idx="1">
                  <c:v>Головоломки</c:v>
                </c:pt>
                <c:pt idx="2">
                  <c:v>Экшн</c:v>
                </c:pt>
                <c:pt idx="3">
                  <c:v>Обучающая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</c:v>
                </c:pt>
                <c:pt idx="1">
                  <c:v>0.36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8-4513-AE2B-9C0D9E9D9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092592592592591E-2"/>
          <c:y val="0.16259936257967775"/>
          <c:w val="0.78207294400699856"/>
          <c:h val="0.7893908269999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времени вы играете?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Менее 1 часа</c:v>
                </c:pt>
                <c:pt idx="1">
                  <c:v>Более 1 часа</c:v>
                </c:pt>
                <c:pt idx="2">
                  <c:v>Более 3 часов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0.36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9-48E9-BD3F-0D7BB9220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35833472"/>
        <c:axId val="135835008"/>
      </c:barChart>
      <c:catAx>
        <c:axId val="1358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35008"/>
        <c:crosses val="autoZero"/>
        <c:auto val="1"/>
        <c:lblAlgn val="ctr"/>
        <c:lblOffset val="100"/>
        <c:noMultiLvlLbl val="0"/>
      </c:catAx>
      <c:valAx>
        <c:axId val="135835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3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40352677970878E-2"/>
          <c:y val="0.13311478977103317"/>
          <c:w val="0.96445954595734229"/>
          <c:h val="0.749214659685864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Компьютер -"за" и "против"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Компьютер "за" и "против"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Польза</c:v>
                </c:pt>
                <c:pt idx="1">
                  <c:v>Вред</c:v>
                </c:pt>
                <c:pt idx="2">
                  <c:v>Незнаю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5-42AA-A0CC-6833449B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33AE18F6-6757-474B-B717-AB6559F87481}">
      <dgm:prSet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 историю возникновения компьютера;</a:t>
          </a:r>
        </a:p>
      </dgm:t>
    </dgm:pt>
    <dgm:pt modelId="{6619C7CA-2A8C-4E66-99C8-5B5CFF871438}" type="parTrans" cxnId="{0D7A81D4-32B5-4541-A36A-6E8D6390640B}">
      <dgm:prSet/>
      <dgm:spPr/>
      <dgm:t>
        <a:bodyPr/>
        <a:lstStyle/>
        <a:p>
          <a:endParaRPr lang="ru-RU"/>
        </a:p>
      </dgm:t>
    </dgm:pt>
    <dgm:pt modelId="{6A09C5C0-4D34-4F0F-B92E-9FFFE868671A}" type="sibTrans" cxnId="{0D7A81D4-32B5-4541-A36A-6E8D6390640B}">
      <dgm:prSet/>
      <dgm:spPr/>
      <dgm:t>
        <a:bodyPr/>
        <a:lstStyle/>
        <a:p>
          <a:endParaRPr lang="ru-RU"/>
        </a:p>
      </dgm:t>
    </dgm:pt>
    <dgm:pt modelId="{5B49D765-D7CF-405F-9FCC-92ED8ACC875E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21A984-B096-4B17-8607-B637CC76A25E}" type="parTrans" cxnId="{9DDBCB15-BBA3-475F-B1A8-1333EFCA8550}">
      <dgm:prSet/>
      <dgm:spPr/>
      <dgm:t>
        <a:bodyPr/>
        <a:lstStyle/>
        <a:p>
          <a:endParaRPr lang="ru-RU"/>
        </a:p>
      </dgm:t>
    </dgm:pt>
    <dgm:pt modelId="{1D6A935D-2921-4677-AFC8-75E3DA31B383}" type="sibTrans" cxnId="{9DDBCB15-BBA3-475F-B1A8-1333EFCA8550}">
      <dgm:prSet/>
      <dgm:spPr/>
      <dgm:t>
        <a:bodyPr/>
        <a:lstStyle/>
        <a:p>
          <a:endParaRPr lang="ru-RU"/>
        </a:p>
      </dgm:t>
    </dgm:pt>
    <dgm:pt modelId="{97AB6454-AEFF-494A-8877-1C8F09E745D9}">
      <dgm:prSet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Выяснить, кто создает компьютерные игры;</a:t>
          </a:r>
        </a:p>
      </dgm:t>
    </dgm:pt>
    <dgm:pt modelId="{93CCF890-62C4-4A3E-A01D-78E8C3F28B0F}" type="parTrans" cxnId="{3768C10F-2567-454A-8E82-5051D46160C8}">
      <dgm:prSet/>
      <dgm:spPr/>
      <dgm:t>
        <a:bodyPr/>
        <a:lstStyle/>
        <a:p>
          <a:endParaRPr lang="ru-RU"/>
        </a:p>
      </dgm:t>
    </dgm:pt>
    <dgm:pt modelId="{02086B71-96F0-4DEE-80DB-35A7A2A9FD21}" type="sibTrans" cxnId="{3768C10F-2567-454A-8E82-5051D46160C8}">
      <dgm:prSet/>
      <dgm:spPr/>
      <dgm:t>
        <a:bodyPr/>
        <a:lstStyle/>
        <a:p>
          <a:endParaRPr lang="ru-RU"/>
        </a:p>
      </dgm:t>
    </dgm:pt>
    <dgm:pt modelId="{C187A4BD-E124-4862-BBE8-706A8ACB4CEF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CCDA1-BCB5-4306-ACA4-62AC9E2D5F05}" type="parTrans" cxnId="{5B34109F-DA73-478B-AA82-F7F797613EA0}">
      <dgm:prSet/>
      <dgm:spPr/>
      <dgm:t>
        <a:bodyPr/>
        <a:lstStyle/>
        <a:p>
          <a:endParaRPr lang="ru-RU"/>
        </a:p>
      </dgm:t>
    </dgm:pt>
    <dgm:pt modelId="{2C798AA0-71E2-48CC-BFC2-97A8A097C24A}" type="sibTrans" cxnId="{5B34109F-DA73-478B-AA82-F7F797613EA0}">
      <dgm:prSet/>
      <dgm:spPr/>
      <dgm:t>
        <a:bodyPr/>
        <a:lstStyle/>
        <a:p>
          <a:endParaRPr lang="ru-RU"/>
        </a:p>
      </dgm:t>
    </dgm:pt>
    <dgm:pt modelId="{23884432-C8F0-4689-82EB-1042FFCB390F}">
      <dgm:prSet phldrT="[Text]" custT="1"/>
      <dgm:spPr/>
      <dgm:t>
        <a:bodyPr/>
        <a:lstStyle/>
        <a:p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FF58D6-3DAD-4678-B03E-4E125EC60F07}" type="parTrans" cxnId="{9494C735-3D3D-4B86-BC34-5CD31249DE78}">
      <dgm:prSet/>
      <dgm:spPr/>
      <dgm:t>
        <a:bodyPr/>
        <a:lstStyle/>
        <a:p>
          <a:endParaRPr lang="ru-RU"/>
        </a:p>
      </dgm:t>
    </dgm:pt>
    <dgm:pt modelId="{EC6BE520-4295-4FA6-AE39-F400D0DD705F}" type="sibTrans" cxnId="{9494C735-3D3D-4B86-BC34-5CD31249DE78}">
      <dgm:prSet/>
      <dgm:spPr/>
      <dgm:t>
        <a:bodyPr/>
        <a:lstStyle/>
        <a:p>
          <a:endParaRPr lang="ru-RU"/>
        </a:p>
      </dgm:t>
    </dgm:pt>
    <dgm:pt modelId="{2F1723BC-3843-4F42-89F6-2DACD0E405F9}">
      <dgm:prSet phldrT="[Text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Узнать, какие виды компьютерных игр существуют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230E3-CAC5-447F-B747-16833F4A1497}" type="sibTrans" cxnId="{AC90509D-6458-40BA-B2B1-66BE831DDEF9}">
      <dgm:prSet/>
      <dgm:spPr/>
      <dgm:t>
        <a:bodyPr/>
        <a:lstStyle/>
        <a:p>
          <a:endParaRPr lang="ru-RU"/>
        </a:p>
      </dgm:t>
    </dgm:pt>
    <dgm:pt modelId="{658E284C-A016-44BD-B455-CD4D5837F244}" type="parTrans" cxnId="{AC90509D-6458-40BA-B2B1-66BE831DDEF9}">
      <dgm:prSet/>
      <dgm:spPr/>
      <dgm:t>
        <a:bodyPr/>
        <a:lstStyle/>
        <a:p>
          <a:endParaRPr lang="ru-RU"/>
        </a:p>
      </dgm:t>
    </dgm:pt>
    <dgm:pt modelId="{4601E6B6-0E94-4397-AC9B-FE2B83B53D29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Узнать, в какие игры больше играют дети, и что они думают о вреде и пользе компьютерных игр;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E2EE5-1DBD-4C2F-9000-53165B1F486E}" type="parTrans" cxnId="{B94F56F3-0767-452F-8FD7-1EDE3DC3E32C}">
      <dgm:prSet/>
      <dgm:spPr/>
      <dgm:t>
        <a:bodyPr/>
        <a:lstStyle/>
        <a:p>
          <a:endParaRPr lang="ru-RU"/>
        </a:p>
      </dgm:t>
    </dgm:pt>
    <dgm:pt modelId="{720571AC-BE3F-49CE-8754-AEC7D483FA0F}" type="sibTrans" cxnId="{B94F56F3-0767-452F-8FD7-1EDE3DC3E32C}">
      <dgm:prSet/>
      <dgm:spPr/>
      <dgm:t>
        <a:bodyPr/>
        <a:lstStyle/>
        <a:p>
          <a:endParaRPr lang="ru-R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4" custScaleX="1239165" custScaleY="327856" custLinFactNeighborX="-28135" custLinFactNeighborY="-209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000000" custScaleY="406104" custLinFactX="171372" custLinFactNeighborX="200000" custLinFactNeighborY="-29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4" custScaleX="161824" custScaleY="32464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 custScaleY="3967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4" custScaleX="283426" custScaleY="3428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442061" custScaleY="403769" custLinFactNeighborX="-4966" custLinFactNeighborY="-90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2A057AF-415D-49A7-8D6C-0BB2CFD5BD67}" type="pres">
      <dgm:prSet presAssocID="{88B75C29-8054-417D-BCE3-878A55118F6D}" presName="sp" presStyleCnt="0"/>
      <dgm:spPr/>
    </dgm:pt>
    <dgm:pt modelId="{07B0FB30-B0EE-4D19-8B95-892E0A918637}" type="pres">
      <dgm:prSet presAssocID="{23884432-C8F0-4689-82EB-1042FFCB390F}" presName="linNode" presStyleCnt="0"/>
      <dgm:spPr/>
    </dgm:pt>
    <dgm:pt modelId="{4D7707EB-BFDB-428B-A80C-13CC04254CBF}" type="pres">
      <dgm:prSet presAssocID="{23884432-C8F0-4689-82EB-1042FFCB390F}" presName="parentText" presStyleLbl="node1" presStyleIdx="3" presStyleCnt="4" custScaleX="73772" custScaleY="330895" custLinFactNeighborX="-2" custLinFactNeighborY="-17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04AE-C352-4A85-83A4-C2E85E0C6380}" type="pres">
      <dgm:prSet presAssocID="{23884432-C8F0-4689-82EB-1042FFCB390F}" presName="descendantText" presStyleLbl="alignAccFollowNode1" presStyleIdx="3" presStyleCnt="4" custScaleX="113516" custScaleY="427487" custLinFactNeighborX="2056" custLinFactNeighborY="-1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6AB885A3-869C-428B-B70A-177B744289FF}" type="presOf" srcId="{4601E6B6-0E94-4397-AC9B-FE2B83B53D29}" destId="{A29D04AE-C352-4A85-83A4-C2E85E0C6380}" srcOrd="0" destOrd="0" presId="urn:microsoft.com/office/officeart/2005/8/layout/vList5"/>
    <dgm:cxn modelId="{8D64C407-D95F-4B9B-8E81-C70682C6BCCD}" type="presOf" srcId="{33AE18F6-6757-474B-B717-AB6559F87481}" destId="{D54B1729-BC98-42C1-9C6C-D65DCBA4358F}" srcOrd="0" destOrd="1" presId="urn:microsoft.com/office/officeart/2005/8/layout/vList5"/>
    <dgm:cxn modelId="{9494C735-3D3D-4B86-BC34-5CD31249DE78}" srcId="{F6FEADD9-F67D-41F5-BA4C-3C84956E7F46}" destId="{23884432-C8F0-4689-82EB-1042FFCB390F}" srcOrd="3" destOrd="0" parTransId="{DFFF58D6-3DAD-4678-B03E-4E125EC60F07}" sibTransId="{EC6BE520-4295-4FA6-AE39-F400D0DD705F}"/>
    <dgm:cxn modelId="{9DDBCB15-BBA3-475F-B1A8-1333EFCA8550}" srcId="{74EE5CD8-078F-4590-BF9C-A341A294A016}" destId="{5B49D765-D7CF-405F-9FCC-92ED8ACC875E}" srcOrd="2" destOrd="0" parTransId="{6F21A984-B096-4B17-8607-B637CC76A25E}" sibTransId="{1D6A935D-2921-4677-AFC8-75E3DA31B383}"/>
    <dgm:cxn modelId="{AC90509D-6458-40BA-B2B1-66BE831DDEF9}" srcId="{D1776C8F-2B10-4075-8DF7-7F65AB725ED5}" destId="{2F1723BC-3843-4F42-89F6-2DACD0E405F9}" srcOrd="0" destOrd="0" parTransId="{658E284C-A016-44BD-B455-CD4D5837F244}" sibTransId="{CD2230E3-CAC5-447F-B747-16833F4A1497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150B81E1-FE30-4A07-946D-13935C791FA2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B74D6E40-2F8E-451D-8B1D-DD563C4C828F}" type="presOf" srcId="{C187A4BD-E124-4862-BBE8-706A8ACB4CEF}" destId="{B37A5355-225B-4C6F-AED7-6C620F99EECC}" srcOrd="0" destOrd="2" presId="urn:microsoft.com/office/officeart/2005/8/layout/vList5"/>
    <dgm:cxn modelId="{36FD6FB5-8F94-4130-92DD-A76F9FC87AED}" type="presOf" srcId="{C59269D0-92A5-481C-BA64-727AFB0DD545}" destId="{B37A5355-225B-4C6F-AED7-6C620F99EECC}" srcOrd="0" destOrd="0" presId="urn:microsoft.com/office/officeart/2005/8/layout/vList5"/>
    <dgm:cxn modelId="{B94F56F3-0767-452F-8FD7-1EDE3DC3E32C}" srcId="{23884432-C8F0-4689-82EB-1042FFCB390F}" destId="{4601E6B6-0E94-4397-AC9B-FE2B83B53D29}" srcOrd="0" destOrd="0" parTransId="{953E2EE5-1DBD-4C2F-9000-53165B1F486E}" sibTransId="{720571AC-BE3F-49CE-8754-AEC7D483FA0F}"/>
    <dgm:cxn modelId="{150A76B0-54BC-4043-9A4E-BAAB810C0AE9}" type="presOf" srcId="{5B49D765-D7CF-405F-9FCC-92ED8ACC875E}" destId="{D54B1729-BC98-42C1-9C6C-D65DCBA4358F}" srcOrd="0" destOrd="2" presId="urn:microsoft.com/office/officeart/2005/8/layout/vList5"/>
    <dgm:cxn modelId="{050A88D5-CDFF-4E33-A74B-CC222E3736D0}" type="presOf" srcId="{2F1723BC-3843-4F42-89F6-2DACD0E405F9}" destId="{C7C3E6FD-D83F-4BDA-907E-B5EE041DA931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2818C6B-0ED1-46BF-98CB-D965783C0EAE}" type="presOf" srcId="{97AB6454-AEFF-494A-8877-1C8F09E745D9}" destId="{B37A5355-225B-4C6F-AED7-6C620F99EECC}" srcOrd="0" destOrd="1" presId="urn:microsoft.com/office/officeart/2005/8/layout/vList5"/>
    <dgm:cxn modelId="{72635CD7-4A6C-4156-A881-0D902801551F}" type="presOf" srcId="{23884432-C8F0-4689-82EB-1042FFCB390F}" destId="{4D7707EB-BFDB-428B-A80C-13CC04254CBF}" srcOrd="0" destOrd="0" presId="urn:microsoft.com/office/officeart/2005/8/layout/vList5"/>
    <dgm:cxn modelId="{8B1B3C52-2F41-44DB-8914-25FD226B99C9}" type="presOf" srcId="{F6FEADD9-F67D-41F5-BA4C-3C84956E7F46}" destId="{AAE7A1E6-6847-453D-B55B-8A82BF138C1D}" srcOrd="0" destOrd="0" presId="urn:microsoft.com/office/officeart/2005/8/layout/vList5"/>
    <dgm:cxn modelId="{3768C10F-2567-454A-8E82-5051D46160C8}" srcId="{AA046201-5C4D-445E-BF0B-5C6D2B0A1945}" destId="{97AB6454-AEFF-494A-8877-1C8F09E745D9}" srcOrd="1" destOrd="0" parTransId="{93CCF890-62C4-4A3E-A01D-78E8C3F28B0F}" sibTransId="{02086B71-96F0-4DEE-80DB-35A7A2A9FD21}"/>
    <dgm:cxn modelId="{BCFB01ED-3B37-4A66-A44C-1CB97B081E37}" type="presOf" srcId="{74EE5CD8-078F-4590-BF9C-A341A294A016}" destId="{7E429971-BC57-430F-BB25-C0574E5E39E3}" srcOrd="0" destOrd="0" presId="urn:microsoft.com/office/officeart/2005/8/layout/vList5"/>
    <dgm:cxn modelId="{0D7A81D4-32B5-4541-A36A-6E8D6390640B}" srcId="{74EE5CD8-078F-4590-BF9C-A341A294A016}" destId="{33AE18F6-6757-474B-B717-AB6559F87481}" srcOrd="1" destOrd="0" parTransId="{6619C7CA-2A8C-4E66-99C8-5B5CFF871438}" sibTransId="{6A09C5C0-4D34-4F0F-B92E-9FFFE868671A}"/>
    <dgm:cxn modelId="{5B34109F-DA73-478B-AA82-F7F797613EA0}" srcId="{AA046201-5C4D-445E-BF0B-5C6D2B0A1945}" destId="{C187A4BD-E124-4862-BBE8-706A8ACB4CEF}" srcOrd="2" destOrd="0" parTransId="{D5CCCDA1-BCB5-4306-ACA4-62AC9E2D5F05}" sibTransId="{2C798AA0-71E2-48CC-BFC2-97A8A097C24A}"/>
    <dgm:cxn modelId="{29CD3755-334A-47A0-BA91-FD3F1E1A9DB5}" type="presOf" srcId="{AA046201-5C4D-445E-BF0B-5C6D2B0A1945}" destId="{C04276DC-EE64-470A-B8BC-09067B8045FA}" srcOrd="0" destOrd="0" presId="urn:microsoft.com/office/officeart/2005/8/layout/vList5"/>
    <dgm:cxn modelId="{B2DABAE8-D489-4492-9B4F-1E7612B863D7}" type="presOf" srcId="{D1776C8F-2B10-4075-8DF7-7F65AB725ED5}" destId="{F5034101-5B7D-4FE7-B47A-5A48CF39606B}" srcOrd="0" destOrd="0" presId="urn:microsoft.com/office/officeart/2005/8/layout/vList5"/>
    <dgm:cxn modelId="{154FC3CA-DA01-4DE0-A8B9-0141563CE70D}" type="presParOf" srcId="{AAE7A1E6-6847-453D-B55B-8A82BF138C1D}" destId="{C4407577-18A2-46E0-8805-2838042EB67A}" srcOrd="0" destOrd="0" presId="urn:microsoft.com/office/officeart/2005/8/layout/vList5"/>
    <dgm:cxn modelId="{E904269A-338D-4ED7-8413-45A243600430}" type="presParOf" srcId="{C4407577-18A2-46E0-8805-2838042EB67A}" destId="{7E429971-BC57-430F-BB25-C0574E5E39E3}" srcOrd="0" destOrd="0" presId="urn:microsoft.com/office/officeart/2005/8/layout/vList5"/>
    <dgm:cxn modelId="{54674990-1C40-452B-9520-2727F9BD9E59}" type="presParOf" srcId="{C4407577-18A2-46E0-8805-2838042EB67A}" destId="{D54B1729-BC98-42C1-9C6C-D65DCBA4358F}" srcOrd="1" destOrd="0" presId="urn:microsoft.com/office/officeart/2005/8/layout/vList5"/>
    <dgm:cxn modelId="{4CDD3643-34A0-4BD7-BDEF-D2236117D40B}" type="presParOf" srcId="{AAE7A1E6-6847-453D-B55B-8A82BF138C1D}" destId="{AB8574CC-D4F2-4555-AEE3-F4EE58B11D03}" srcOrd="1" destOrd="0" presId="urn:microsoft.com/office/officeart/2005/8/layout/vList5"/>
    <dgm:cxn modelId="{56111F11-7617-4CDC-87E9-0F08176AB01E}" type="presParOf" srcId="{AAE7A1E6-6847-453D-B55B-8A82BF138C1D}" destId="{85B8F607-FDD8-476A-ADBE-E1250824F294}" srcOrd="2" destOrd="0" presId="urn:microsoft.com/office/officeart/2005/8/layout/vList5"/>
    <dgm:cxn modelId="{21CFDD2A-36D7-4E91-973C-FA6701D96C0F}" type="presParOf" srcId="{85B8F607-FDD8-476A-ADBE-E1250824F294}" destId="{C04276DC-EE64-470A-B8BC-09067B8045FA}" srcOrd="0" destOrd="0" presId="urn:microsoft.com/office/officeart/2005/8/layout/vList5"/>
    <dgm:cxn modelId="{E77ACCBD-5A84-40A6-B06F-12EED4053B86}" type="presParOf" srcId="{85B8F607-FDD8-476A-ADBE-E1250824F294}" destId="{B37A5355-225B-4C6F-AED7-6C620F99EECC}" srcOrd="1" destOrd="0" presId="urn:microsoft.com/office/officeart/2005/8/layout/vList5"/>
    <dgm:cxn modelId="{77B5ABD9-E2C0-4DD2-882E-246E46BAB468}" type="presParOf" srcId="{AAE7A1E6-6847-453D-B55B-8A82BF138C1D}" destId="{5ACAA866-A8A8-4183-97B5-CEEAB1525C60}" srcOrd="3" destOrd="0" presId="urn:microsoft.com/office/officeart/2005/8/layout/vList5"/>
    <dgm:cxn modelId="{7EF444F5-186B-4777-BB77-DCF8E0CC1594}" type="presParOf" srcId="{AAE7A1E6-6847-453D-B55B-8A82BF138C1D}" destId="{477213BE-9E91-4950-8451-7F60796F47F4}" srcOrd="4" destOrd="0" presId="urn:microsoft.com/office/officeart/2005/8/layout/vList5"/>
    <dgm:cxn modelId="{8CAF752E-7658-4DAE-BC0B-5658C61FA726}" type="presParOf" srcId="{477213BE-9E91-4950-8451-7F60796F47F4}" destId="{F5034101-5B7D-4FE7-B47A-5A48CF39606B}" srcOrd="0" destOrd="0" presId="urn:microsoft.com/office/officeart/2005/8/layout/vList5"/>
    <dgm:cxn modelId="{69EA45B6-964D-48B1-8E56-3316CAAEFC54}" type="presParOf" srcId="{477213BE-9E91-4950-8451-7F60796F47F4}" destId="{C7C3E6FD-D83F-4BDA-907E-B5EE041DA931}" srcOrd="1" destOrd="0" presId="urn:microsoft.com/office/officeart/2005/8/layout/vList5"/>
    <dgm:cxn modelId="{B6AE987B-799C-42CA-80DF-653F8EB79961}" type="presParOf" srcId="{AAE7A1E6-6847-453D-B55B-8A82BF138C1D}" destId="{62A057AF-415D-49A7-8D6C-0BB2CFD5BD67}" srcOrd="5" destOrd="0" presId="urn:microsoft.com/office/officeart/2005/8/layout/vList5"/>
    <dgm:cxn modelId="{65FD3595-374E-4032-9A95-C0B1F8F1BB2C}" type="presParOf" srcId="{AAE7A1E6-6847-453D-B55B-8A82BF138C1D}" destId="{07B0FB30-B0EE-4D19-8B95-892E0A918637}" srcOrd="6" destOrd="0" presId="urn:microsoft.com/office/officeart/2005/8/layout/vList5"/>
    <dgm:cxn modelId="{E1ABEAED-41D9-49FC-AC30-30A160A825BD}" type="presParOf" srcId="{07B0FB30-B0EE-4D19-8B95-892E0A918637}" destId="{4D7707EB-BFDB-428B-A80C-13CC04254CBF}" srcOrd="0" destOrd="0" presId="urn:microsoft.com/office/officeart/2005/8/layout/vList5"/>
    <dgm:cxn modelId="{8AB0D696-C768-41CA-9087-18B5EF950E95}" type="presParOf" srcId="{07B0FB30-B0EE-4D19-8B95-892E0A918637}" destId="{A29D04AE-C352-4A85-83A4-C2E85E0C63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 smtClean="0"/>
            <a:t>5</a:t>
          </a:r>
          <a:endParaRPr lang="ru-RU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 dirty="0" smtClean="0"/>
            <a:t>6</a:t>
          </a:r>
          <a:endParaRPr lang="ru-RU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 dirty="0" smtClean="0"/>
            <a:t>7</a:t>
          </a:r>
          <a:endParaRPr lang="ru-RU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Исследовать, какая  польза и вред от компьютерных игр;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5B49D765-D7CF-405F-9FCC-92ED8ACC875E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21A984-B096-4B17-8607-B637CC76A25E}" type="parTrans" cxnId="{9DDBCB15-BBA3-475F-B1A8-1333EFCA8550}">
      <dgm:prSet/>
      <dgm:spPr/>
      <dgm:t>
        <a:bodyPr/>
        <a:lstStyle/>
        <a:p>
          <a:endParaRPr lang="ru-RU"/>
        </a:p>
      </dgm:t>
    </dgm:pt>
    <dgm:pt modelId="{1D6A935D-2921-4677-AFC8-75E3DA31B383}" type="sibTrans" cxnId="{9DDBCB15-BBA3-475F-B1A8-1333EFCA8550}">
      <dgm:prSet/>
      <dgm:spPr/>
      <dgm:t>
        <a:bodyPr/>
        <a:lstStyle/>
        <a:p>
          <a:endParaRPr lang="ru-RU"/>
        </a:p>
      </dgm:t>
    </dgm:pt>
    <dgm:pt modelId="{C187A4BD-E124-4862-BBE8-706A8ACB4CEF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CCDA1-BCB5-4306-ACA4-62AC9E2D5F05}" type="parTrans" cxnId="{5B34109F-DA73-478B-AA82-F7F797613EA0}">
      <dgm:prSet/>
      <dgm:spPr/>
      <dgm:t>
        <a:bodyPr/>
        <a:lstStyle/>
        <a:p>
          <a:endParaRPr lang="ru-RU"/>
        </a:p>
      </dgm:t>
    </dgm:pt>
    <dgm:pt modelId="{2C798AA0-71E2-48CC-BFC2-97A8A097C24A}" type="sibTrans" cxnId="{5B34109F-DA73-478B-AA82-F7F797613EA0}">
      <dgm:prSet/>
      <dgm:spPr/>
      <dgm:t>
        <a:bodyPr/>
        <a:lstStyle/>
        <a:p>
          <a:endParaRPr lang="ru-RU"/>
        </a:p>
      </dgm:t>
    </dgm:pt>
    <dgm:pt modelId="{2F1723BC-3843-4F42-89F6-2DACD0E405F9}">
      <dgm:prSet phldrT="[Text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Подвести итоги исследования.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E284C-A016-44BD-B455-CD4D5837F244}" type="parTrans" cxnId="{AC90509D-6458-40BA-B2B1-66BE831DDEF9}">
      <dgm:prSet/>
      <dgm:spPr/>
      <dgm:t>
        <a:bodyPr/>
        <a:lstStyle/>
        <a:p>
          <a:endParaRPr lang="ru-RU"/>
        </a:p>
      </dgm:t>
    </dgm:pt>
    <dgm:pt modelId="{CD2230E3-CAC5-447F-B747-16833F4A1497}" type="sibTrans" cxnId="{AC90509D-6458-40BA-B2B1-66BE831DDEF9}">
      <dgm:prSet/>
      <dgm:spPr/>
      <dgm:t>
        <a:bodyPr/>
        <a:lstStyle/>
        <a:p>
          <a:endParaRPr lang="ru-RU"/>
        </a:p>
      </dgm:t>
    </dgm:pt>
    <dgm:pt modelId="{511F755E-CEE0-4B62-A120-80050D566729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9B456-F774-4A37-B798-C4368BEA87D1}" type="parTrans" cxnId="{A8D96647-1CD4-46EF-BA8B-9C6C22AAC086}">
      <dgm:prSet/>
      <dgm:spPr/>
      <dgm:t>
        <a:bodyPr/>
        <a:lstStyle/>
        <a:p>
          <a:endParaRPr lang="ru-RU"/>
        </a:p>
      </dgm:t>
    </dgm:pt>
    <dgm:pt modelId="{614EF862-79E9-4EB8-8B1A-C424C6563661}" type="sibTrans" cxnId="{A8D96647-1CD4-46EF-BA8B-9C6C22AAC086}">
      <dgm:prSet/>
      <dgm:spPr/>
      <dgm:t>
        <a:bodyPr/>
        <a:lstStyle/>
        <a:p>
          <a:endParaRPr lang="ru-RU"/>
        </a:p>
      </dgm:t>
    </dgm:pt>
    <dgm:pt modelId="{DFDDC154-DEE4-4261-94A0-AE20062BC2FC}">
      <dgm:prSet phldrT="[Text]" custT="1"/>
      <dgm:spPr/>
      <dgm:t>
        <a:bodyPr/>
        <a:lstStyle/>
        <a:p>
          <a:pPr marL="280988" indent="-280988"/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39C09A-0D9F-40D4-8D03-7183275DC845}" type="parTrans" cxnId="{8F87C2AE-722A-4561-B430-707A0D6EFE07}">
      <dgm:prSet/>
      <dgm:spPr/>
      <dgm:t>
        <a:bodyPr/>
        <a:lstStyle/>
        <a:p>
          <a:endParaRPr lang="ru-RU"/>
        </a:p>
      </dgm:t>
    </dgm:pt>
    <dgm:pt modelId="{9C0640F3-99DF-4B22-BA9F-E4A858E0601E}" type="sibTrans" cxnId="{8F87C2AE-722A-4561-B430-707A0D6EFE07}">
      <dgm:prSet/>
      <dgm:spPr/>
      <dgm:t>
        <a:bodyPr/>
        <a:lstStyle/>
        <a:p>
          <a:endParaRPr lang="ru-RU"/>
        </a:p>
      </dgm:t>
    </dgm:pt>
    <dgm:pt modelId="{2F6760D1-B589-474B-A34F-B691B729696F}">
      <dgm:prSet phldrT="[Text]" custT="1"/>
      <dgm:spPr/>
      <dgm:t>
        <a:bodyPr/>
        <a:lstStyle/>
        <a:p>
          <a:pPr marL="280988" indent="-280988"/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B4C9D6-BF2E-4EFF-9B9F-91EB89A1472C}" type="parTrans" cxnId="{B42ADFA2-4F90-4059-AC7B-9F5A241A7D15}">
      <dgm:prSet/>
      <dgm:spPr/>
      <dgm:t>
        <a:bodyPr/>
        <a:lstStyle/>
        <a:p>
          <a:endParaRPr lang="ru-RU"/>
        </a:p>
      </dgm:t>
    </dgm:pt>
    <dgm:pt modelId="{A92DB407-19AA-4B8F-9B5C-C368918F53D2}" type="sibTrans" cxnId="{B42ADFA2-4F90-4059-AC7B-9F5A241A7D15}">
      <dgm:prSet/>
      <dgm:spPr/>
      <dgm:t>
        <a:bodyPr/>
        <a:lstStyle/>
        <a:p>
          <a:endParaRPr lang="ru-RU"/>
        </a:p>
      </dgm:t>
    </dgm:pt>
    <dgm:pt modelId="{14700A61-FA72-4FBD-84B1-7869CFC97E8E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84AF5-FB84-4ABF-8DFA-9D4CF2F97948}" type="parTrans" cxnId="{468E4E84-6B28-4259-BE5E-00275AAC584A}">
      <dgm:prSet/>
      <dgm:spPr/>
      <dgm:t>
        <a:bodyPr/>
        <a:lstStyle/>
        <a:p>
          <a:endParaRPr lang="ru-RU"/>
        </a:p>
      </dgm:t>
    </dgm:pt>
    <dgm:pt modelId="{CE5D06C5-8DD7-43DC-8A8F-C9994AF14C2D}" type="sibTrans" cxnId="{468E4E84-6B28-4259-BE5E-00275AAC584A}">
      <dgm:prSet/>
      <dgm:spPr/>
      <dgm:t>
        <a:bodyPr/>
        <a:lstStyle/>
        <a:p>
          <a:endParaRPr lang="ru-RU"/>
        </a:p>
      </dgm:t>
    </dgm:pt>
    <dgm:pt modelId="{FB1EF4B1-7A06-4FB6-9877-38D8AD772190}">
      <dgm:prSet phldrT="[Text]" custT="1"/>
      <dgm:spPr/>
      <dgm:t>
        <a:bodyPr/>
        <a:lstStyle/>
        <a:p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71FCF-EC13-42AA-A409-FF38F5541583}" type="parTrans" cxnId="{D25A016F-FC59-41ED-A605-6FA8013BCADB}">
      <dgm:prSet/>
      <dgm:spPr/>
      <dgm:t>
        <a:bodyPr/>
        <a:lstStyle/>
        <a:p>
          <a:endParaRPr lang="ru-RU"/>
        </a:p>
      </dgm:t>
    </dgm:pt>
    <dgm:pt modelId="{4390F1AB-A84F-42F9-8F9B-4967DE1B6467}" type="sibTrans" cxnId="{D25A016F-FC59-41ED-A605-6FA8013BCADB}">
      <dgm:prSet/>
      <dgm:spPr/>
      <dgm:t>
        <a:bodyPr/>
        <a:lstStyle/>
        <a:p>
          <a:endParaRPr lang="ru-RU"/>
        </a:p>
      </dgm:t>
    </dgm:pt>
    <dgm:pt modelId="{3A7B3414-ED54-4386-A839-0C4B6E479C9D}">
      <dgm:prSet phldrT="[Text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Подобрать упражнения для снижения вреда от компьютерных игр на здоровье ребёнка;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B2832-183E-4304-B4F2-4D9ABE6473B6}" type="parTrans" cxnId="{EC66891A-30C3-4ED2-A3C6-270D1D53C997}">
      <dgm:prSet/>
      <dgm:spPr/>
      <dgm:t>
        <a:bodyPr/>
        <a:lstStyle/>
        <a:p>
          <a:endParaRPr lang="ru-RU"/>
        </a:p>
      </dgm:t>
    </dgm:pt>
    <dgm:pt modelId="{99BA74B4-629F-4E94-82FF-5ACC87CE69AE}" type="sibTrans" cxnId="{EC66891A-30C3-4ED2-A3C6-270D1D53C997}">
      <dgm:prSet/>
      <dgm:spPr/>
      <dgm:t>
        <a:bodyPr/>
        <a:lstStyle/>
        <a:p>
          <a:endParaRPr lang="ru-RU"/>
        </a:p>
      </dgm:t>
    </dgm:pt>
    <dgm:pt modelId="{3997244E-0198-4F47-B704-642BBE26926D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D9BF2-3460-4D4E-8D75-07D215448C93}" type="parTrans" cxnId="{91A432AB-0761-4BAD-8949-87C7B769784A}">
      <dgm:prSet/>
      <dgm:spPr/>
      <dgm:t>
        <a:bodyPr/>
        <a:lstStyle/>
        <a:p>
          <a:endParaRPr lang="ru-RU"/>
        </a:p>
      </dgm:t>
    </dgm:pt>
    <dgm:pt modelId="{2CC7FDF1-E1DD-4D5C-A8A6-85D200A181E1}" type="sibTrans" cxnId="{91A432AB-0761-4BAD-8949-87C7B769784A}">
      <dgm:prSet/>
      <dgm:spPr/>
      <dgm:t>
        <a:bodyPr/>
        <a:lstStyle/>
        <a:p>
          <a:endParaRPr lang="ru-RU"/>
        </a:p>
      </dgm:t>
    </dgm:pt>
    <dgm:pt modelId="{F4E44C5F-C2D2-4A1D-882F-6D2D586F2038}">
      <dgm:prSet phldrT="[Text]"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1C941-F07A-4080-B9F4-4DAC6BF3C81E}" type="parTrans" cxnId="{3F7C9B18-CEE7-4FC2-A5E0-67A87274B294}">
      <dgm:prSet/>
      <dgm:spPr/>
      <dgm:t>
        <a:bodyPr/>
        <a:lstStyle/>
        <a:p>
          <a:endParaRPr lang="ru-RU"/>
        </a:p>
      </dgm:t>
    </dgm:pt>
    <dgm:pt modelId="{EB1D3A11-FFAE-460A-BEEF-059B15D3FC61}" type="sibTrans" cxnId="{3F7C9B18-CEE7-4FC2-A5E0-67A87274B294}">
      <dgm:prSet/>
      <dgm:spPr/>
      <dgm:t>
        <a:bodyPr/>
        <a:lstStyle/>
        <a:p>
          <a:endParaRPr lang="ru-RU"/>
        </a:p>
      </dgm:t>
    </dgm:pt>
    <dgm:pt modelId="{5580AD8A-86F0-4FF7-A718-8F61B508CCD6}">
      <dgm:prSet phldrT="[Text]"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CB0F0-74F5-45A0-A073-E28CFA340556}" type="parTrans" cxnId="{FB93C282-B5B8-4CC4-900B-27C3E9B1F9FE}">
      <dgm:prSet/>
      <dgm:spPr/>
      <dgm:t>
        <a:bodyPr/>
        <a:lstStyle/>
        <a:p>
          <a:endParaRPr lang="ru-RU"/>
        </a:p>
      </dgm:t>
    </dgm:pt>
    <dgm:pt modelId="{4EB2FB39-6806-4088-88E1-82B01B22A426}" type="sibTrans" cxnId="{FB93C282-B5B8-4CC4-900B-27C3E9B1F9FE}">
      <dgm:prSet/>
      <dgm:spPr/>
      <dgm:t>
        <a:bodyPr/>
        <a:lstStyle/>
        <a:p>
          <a:endParaRPr lang="ru-RU"/>
        </a:p>
      </dgm:t>
    </dgm:pt>
    <dgm:pt modelId="{89A46574-3746-473C-9C67-B1C4E4EE2A8E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E573-5482-43A8-BF5B-A7C82B633E7E}" type="sibTrans" cxnId="{21B28BC2-3861-4217-8E2B-D5F242111CEC}">
      <dgm:prSet/>
      <dgm:spPr/>
      <dgm:t>
        <a:bodyPr/>
        <a:lstStyle/>
        <a:p>
          <a:endParaRPr lang="ru-RU"/>
        </a:p>
      </dgm:t>
    </dgm:pt>
    <dgm:pt modelId="{DBD0F89D-66CB-4BFA-AEA3-A8C90FB90C99}" type="parTrans" cxnId="{21B28BC2-3861-4217-8E2B-D5F242111CEC}">
      <dgm:prSet/>
      <dgm:spPr/>
      <dgm:t>
        <a:bodyPr/>
        <a:lstStyle/>
        <a:p>
          <a:endParaRPr lang="ru-RU"/>
        </a:p>
      </dgm:t>
    </dgm:pt>
    <dgm:pt modelId="{78E49091-CB3C-4C10-A5EB-850DF1A2F6C5}">
      <dgm:prSet phldrT="[Text]" custT="1"/>
      <dgm:spPr/>
      <dgm:t>
        <a:bodyPr/>
        <a:lstStyle/>
        <a:p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C3D4F-7002-4DA6-8EBC-A1033C235FA9}" type="parTrans" cxnId="{9DD348EB-2415-4308-90C8-452E98440FF9}">
      <dgm:prSet/>
      <dgm:spPr/>
      <dgm:t>
        <a:bodyPr/>
        <a:lstStyle/>
        <a:p>
          <a:endParaRPr lang="ru-RU"/>
        </a:p>
      </dgm:t>
    </dgm:pt>
    <dgm:pt modelId="{83FEF4C6-98FC-4532-B720-F013B960A5A2}" type="sibTrans" cxnId="{9DD348EB-2415-4308-90C8-452E98440FF9}">
      <dgm:prSet/>
      <dgm:spPr/>
      <dgm:t>
        <a:bodyPr/>
        <a:lstStyle/>
        <a:p>
          <a:endParaRPr lang="ru-R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1239165" custScaleY="356235" custLinFactNeighborX="-49" custLinFactNeighborY="-497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000000" custScaleY="433634" custLinFactX="200000" custLinFactNeighborX="243600" custLinFactNeighborY="-106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161824" custScaleY="31381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3736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283426" custScaleY="35523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442061" custScaleY="403769" custLinFactNeighborX="-6412" custLinFactNeighborY="-111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AEF4A5B-3F8F-495A-842D-5D9D998E534B}" type="presOf" srcId="{511F755E-CEE0-4B62-A120-80050D566729}" destId="{D54B1729-BC98-42C1-9C6C-D65DCBA4358F}" srcOrd="0" destOrd="3" presId="urn:microsoft.com/office/officeart/2005/8/layout/vList5"/>
    <dgm:cxn modelId="{91A432AB-0761-4BAD-8949-87C7B769784A}" srcId="{D1776C8F-2B10-4075-8DF7-7F65AB725ED5}" destId="{3997244E-0198-4F47-B704-642BBE26926D}" srcOrd="3" destOrd="0" parTransId="{499D9BF2-3460-4D4E-8D75-07D215448C93}" sibTransId="{2CC7FDF1-E1DD-4D5C-A8A6-85D200A181E1}"/>
    <dgm:cxn modelId="{5D6461DE-DD6F-44AA-A40B-523B8AA8D2AD}" type="presOf" srcId="{DFDDC154-DEE4-4261-94A0-AE20062BC2FC}" destId="{D54B1729-BC98-42C1-9C6C-D65DCBA4358F}" srcOrd="0" destOrd="0" presId="urn:microsoft.com/office/officeart/2005/8/layout/vList5"/>
    <dgm:cxn modelId="{9DD348EB-2415-4308-90C8-452E98440FF9}" srcId="{AA046201-5C4D-445E-BF0B-5C6D2B0A1945}" destId="{78E49091-CB3C-4C10-A5EB-850DF1A2F6C5}" srcOrd="0" destOrd="0" parTransId="{166C3D4F-7002-4DA6-8EBC-A1033C235FA9}" sibTransId="{83FEF4C6-98FC-4532-B720-F013B960A5A2}"/>
    <dgm:cxn modelId="{045110C3-503F-44AA-8D7D-2C7EDD6EBA2F}" type="presOf" srcId="{FB1EF4B1-7A06-4FB6-9877-38D8AD772190}" destId="{B37A5355-225B-4C6F-AED7-6C620F99EECC}" srcOrd="0" destOrd="1" presId="urn:microsoft.com/office/officeart/2005/8/layout/vList5"/>
    <dgm:cxn modelId="{B42ADFA2-4F90-4059-AC7B-9F5A241A7D15}" srcId="{74EE5CD8-078F-4590-BF9C-A341A294A016}" destId="{2F6760D1-B589-474B-A34F-B691B729696F}" srcOrd="1" destOrd="0" parTransId="{97B4C9D6-BF2E-4EFF-9B9F-91EB89A1472C}" sibTransId="{A92DB407-19AA-4B8F-9B5C-C368918F53D2}"/>
    <dgm:cxn modelId="{B211092A-06A0-49A6-A274-7B465DA2BA05}" type="presOf" srcId="{3997244E-0198-4F47-B704-642BBE26926D}" destId="{C7C3E6FD-D83F-4BDA-907E-B5EE041DA931}" srcOrd="0" destOrd="3" presId="urn:microsoft.com/office/officeart/2005/8/layout/vList5"/>
    <dgm:cxn modelId="{11C6E482-CAE8-41A9-AB6D-091B9EFD266F}" type="presOf" srcId="{14700A61-FA72-4FBD-84B1-7869CFC97E8E}" destId="{B37A5355-225B-4C6F-AED7-6C620F99EECC}" srcOrd="0" destOrd="3" presId="urn:microsoft.com/office/officeart/2005/8/layout/vList5"/>
    <dgm:cxn modelId="{A8D96647-1CD4-46EF-BA8B-9C6C22AAC086}" srcId="{74EE5CD8-078F-4590-BF9C-A341A294A016}" destId="{511F755E-CEE0-4B62-A120-80050D566729}" srcOrd="3" destOrd="0" parTransId="{69E9B456-F774-4A37-B798-C4368BEA87D1}" sibTransId="{614EF862-79E9-4EB8-8B1A-C424C6563661}"/>
    <dgm:cxn modelId="{7F8DA645-013C-4739-AA7E-CC63EE854B85}" type="presOf" srcId="{74EE5CD8-078F-4590-BF9C-A341A294A016}" destId="{7E429971-BC57-430F-BB25-C0574E5E39E3}" srcOrd="0" destOrd="0" presId="urn:microsoft.com/office/officeart/2005/8/layout/vList5"/>
    <dgm:cxn modelId="{AC90509D-6458-40BA-B2B1-66BE831DDEF9}" srcId="{D1776C8F-2B10-4075-8DF7-7F65AB725ED5}" destId="{2F1723BC-3843-4F42-89F6-2DACD0E405F9}" srcOrd="2" destOrd="0" parTransId="{658E284C-A016-44BD-B455-CD4D5837F244}" sibTransId="{CD2230E3-CAC5-447F-B747-16833F4A1497}"/>
    <dgm:cxn modelId="{B3F5FBBE-1677-431B-8F47-C8C4277AE270}" type="presOf" srcId="{2F6760D1-B589-474B-A34F-B691B729696F}" destId="{D54B1729-BC98-42C1-9C6C-D65DCBA4358F}" srcOrd="0" destOrd="1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68E4E84-6B28-4259-BE5E-00275AAC584A}" srcId="{AA046201-5C4D-445E-BF0B-5C6D2B0A1945}" destId="{14700A61-FA72-4FBD-84B1-7869CFC97E8E}" srcOrd="3" destOrd="0" parTransId="{48884AF5-FB84-4ABF-8DFA-9D4CF2F97948}" sibTransId="{CE5D06C5-8DD7-43DC-8A8F-C9994AF14C2D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B51F2EA4-03D4-4844-9EEA-E94DD870D7FE}" type="presOf" srcId="{78E49091-CB3C-4C10-A5EB-850DF1A2F6C5}" destId="{B37A5355-225B-4C6F-AED7-6C620F99EECC}" srcOrd="0" destOrd="0" presId="urn:microsoft.com/office/officeart/2005/8/layout/vList5"/>
    <dgm:cxn modelId="{DD6DA05E-68B8-45BE-9699-9696A651B091}" type="presOf" srcId="{5B49D765-D7CF-405F-9FCC-92ED8ACC875E}" destId="{D54B1729-BC98-42C1-9C6C-D65DCBA4358F}" srcOrd="0" destOrd="4" presId="urn:microsoft.com/office/officeart/2005/8/layout/vList5"/>
    <dgm:cxn modelId="{21B28BC2-3861-4217-8E2B-D5F242111CEC}" srcId="{D1776C8F-2B10-4075-8DF7-7F65AB725ED5}" destId="{89A46574-3746-473C-9C67-B1C4E4EE2A8E}" srcOrd="4" destOrd="0" parTransId="{DBD0F89D-66CB-4BFA-AEA3-A8C90FB90C99}" sibTransId="{36C0E573-5482-43A8-BF5B-A7C82B633E7E}"/>
    <dgm:cxn modelId="{2776094F-473A-4811-B44A-B2EFC1ADC712}" type="presOf" srcId="{3A7B3414-ED54-4386-A839-0C4B6E479C9D}" destId="{B37A5355-225B-4C6F-AED7-6C620F99EECC}" srcOrd="0" destOrd="2" presId="urn:microsoft.com/office/officeart/2005/8/layout/vList5"/>
    <dgm:cxn modelId="{9C52CA9A-E4C3-4F82-82C7-3A43F8A47496}" type="presOf" srcId="{D1776C8F-2B10-4075-8DF7-7F65AB725ED5}" destId="{F5034101-5B7D-4FE7-B47A-5A48CF39606B}" srcOrd="0" destOrd="0" presId="urn:microsoft.com/office/officeart/2005/8/layout/vList5"/>
    <dgm:cxn modelId="{5AA67BF2-3D1D-460F-94EE-94C6228CC763}" type="presOf" srcId="{C187A4BD-E124-4862-BBE8-706A8ACB4CEF}" destId="{B37A5355-225B-4C6F-AED7-6C620F99EECC}" srcOrd="0" destOrd="4" presId="urn:microsoft.com/office/officeart/2005/8/layout/vList5"/>
    <dgm:cxn modelId="{EC66891A-30C3-4ED2-A3C6-270D1D53C997}" srcId="{AA046201-5C4D-445E-BF0B-5C6D2B0A1945}" destId="{3A7B3414-ED54-4386-A839-0C4B6E479C9D}" srcOrd="2" destOrd="0" parTransId="{414B2832-183E-4304-B4F2-4D9ABE6473B6}" sibTransId="{99BA74B4-629F-4E94-82FF-5ACC87CE69AE}"/>
    <dgm:cxn modelId="{5B34109F-DA73-478B-AA82-F7F797613EA0}" srcId="{AA046201-5C4D-445E-BF0B-5C6D2B0A1945}" destId="{C187A4BD-E124-4862-BBE8-706A8ACB4CEF}" srcOrd="4" destOrd="0" parTransId="{D5CCCDA1-BCB5-4306-ACA4-62AC9E2D5F05}" sibTransId="{2C798AA0-71E2-48CC-BFC2-97A8A097C24A}"/>
    <dgm:cxn modelId="{8F87C2AE-722A-4561-B430-707A0D6EFE07}" srcId="{74EE5CD8-078F-4590-BF9C-A341A294A016}" destId="{DFDDC154-DEE4-4261-94A0-AE20062BC2FC}" srcOrd="0" destOrd="0" parTransId="{7739C09A-0D9F-40D4-8D03-7183275DC845}" sibTransId="{9C0640F3-99DF-4B22-BA9F-E4A858E0601E}"/>
    <dgm:cxn modelId="{7BC7835C-3B42-4E21-8367-9B141F395806}" type="presOf" srcId="{2F1723BC-3843-4F42-89F6-2DACD0E405F9}" destId="{C7C3E6FD-D83F-4BDA-907E-B5EE041DA931}" srcOrd="0" destOrd="2" presId="urn:microsoft.com/office/officeart/2005/8/layout/vList5"/>
    <dgm:cxn modelId="{D25A016F-FC59-41ED-A605-6FA8013BCADB}" srcId="{AA046201-5C4D-445E-BF0B-5C6D2B0A1945}" destId="{FB1EF4B1-7A06-4FB6-9877-38D8AD772190}" srcOrd="1" destOrd="0" parTransId="{8C971FCF-EC13-42AA-A409-FF38F5541583}" sibTransId="{4390F1AB-A84F-42F9-8F9B-4967DE1B6467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FB93C282-B5B8-4CC4-900B-27C3E9B1F9FE}" srcId="{D1776C8F-2B10-4075-8DF7-7F65AB725ED5}" destId="{5580AD8A-86F0-4FF7-A718-8F61B508CCD6}" srcOrd="1" destOrd="0" parTransId="{C9ECB0F0-74F5-45A0-A073-E28CFA340556}" sibTransId="{4EB2FB39-6806-4088-88E1-82B01B22A426}"/>
    <dgm:cxn modelId="{5C36557B-2E7B-48BB-83D0-0974FD8871D6}" type="presOf" srcId="{89A46574-3746-473C-9C67-B1C4E4EE2A8E}" destId="{C7C3E6FD-D83F-4BDA-907E-B5EE041DA931}" srcOrd="0" destOrd="4" presId="urn:microsoft.com/office/officeart/2005/8/layout/vList5"/>
    <dgm:cxn modelId="{344B3BED-CEE8-489B-973B-BF0119D05114}" type="presOf" srcId="{F6FEADD9-F67D-41F5-BA4C-3C84956E7F46}" destId="{AAE7A1E6-6847-453D-B55B-8A82BF138C1D}" srcOrd="0" destOrd="0" presId="urn:microsoft.com/office/officeart/2005/8/layout/vList5"/>
    <dgm:cxn modelId="{15A6679A-D951-44D4-A82B-F62F55C88FD2}" type="presOf" srcId="{1E4D3931-0DBD-4211-A24A-6AF364284B1E}" destId="{D54B1729-BC98-42C1-9C6C-D65DCBA4358F}" srcOrd="0" destOrd="2" presId="urn:microsoft.com/office/officeart/2005/8/layout/vList5"/>
    <dgm:cxn modelId="{4B2D75BF-4730-4F32-A9B9-3229BBA82D2E}" type="presOf" srcId="{5580AD8A-86F0-4FF7-A718-8F61B508CCD6}" destId="{C7C3E6FD-D83F-4BDA-907E-B5EE041DA931}" srcOrd="0" destOrd="1" presId="urn:microsoft.com/office/officeart/2005/8/layout/vList5"/>
    <dgm:cxn modelId="{9DDBCB15-BBA3-475F-B1A8-1333EFCA8550}" srcId="{74EE5CD8-078F-4590-BF9C-A341A294A016}" destId="{5B49D765-D7CF-405F-9FCC-92ED8ACC875E}" srcOrd="4" destOrd="0" parTransId="{6F21A984-B096-4B17-8607-B637CC76A25E}" sibTransId="{1D6A935D-2921-4677-AFC8-75E3DA31B383}"/>
    <dgm:cxn modelId="{63E4D827-0083-4625-9FD6-043D8D32091E}" srcId="{74EE5CD8-078F-4590-BF9C-A341A294A016}" destId="{1E4D3931-0DBD-4211-A24A-6AF364284B1E}" srcOrd="2" destOrd="0" parTransId="{FC93695B-FD0E-4353-B1FD-4328F4386DEC}" sibTransId="{CADAA3D9-7C63-4729-85B0-64C8AF644EEF}"/>
    <dgm:cxn modelId="{D9EAA465-0089-47EE-B6C2-10CD1D31963E}" type="presOf" srcId="{AA046201-5C4D-445E-BF0B-5C6D2B0A1945}" destId="{C04276DC-EE64-470A-B8BC-09067B8045FA}" srcOrd="0" destOrd="0" presId="urn:microsoft.com/office/officeart/2005/8/layout/vList5"/>
    <dgm:cxn modelId="{3F7C9B18-CEE7-4FC2-A5E0-67A87274B294}" srcId="{D1776C8F-2B10-4075-8DF7-7F65AB725ED5}" destId="{F4E44C5F-C2D2-4A1D-882F-6D2D586F2038}" srcOrd="0" destOrd="0" parTransId="{0EE1C941-F07A-4080-B9F4-4DAC6BF3C81E}" sibTransId="{EB1D3A11-FFAE-460A-BEEF-059B15D3FC61}"/>
    <dgm:cxn modelId="{A725A1B0-8C67-40A6-86C6-C639CFF81477}" type="presOf" srcId="{F4E44C5F-C2D2-4A1D-882F-6D2D586F2038}" destId="{C7C3E6FD-D83F-4BDA-907E-B5EE041DA931}" srcOrd="0" destOrd="0" presId="urn:microsoft.com/office/officeart/2005/8/layout/vList5"/>
    <dgm:cxn modelId="{040DDDBA-1EEA-4445-AACF-1B8420D75123}" type="presParOf" srcId="{AAE7A1E6-6847-453D-B55B-8A82BF138C1D}" destId="{C4407577-18A2-46E0-8805-2838042EB67A}" srcOrd="0" destOrd="0" presId="urn:microsoft.com/office/officeart/2005/8/layout/vList5"/>
    <dgm:cxn modelId="{85221DA8-8CE4-4113-AAFD-63F5756F70F6}" type="presParOf" srcId="{C4407577-18A2-46E0-8805-2838042EB67A}" destId="{7E429971-BC57-430F-BB25-C0574E5E39E3}" srcOrd="0" destOrd="0" presId="urn:microsoft.com/office/officeart/2005/8/layout/vList5"/>
    <dgm:cxn modelId="{010EF5F2-91A6-4A61-A5DA-D4296D39455E}" type="presParOf" srcId="{C4407577-18A2-46E0-8805-2838042EB67A}" destId="{D54B1729-BC98-42C1-9C6C-D65DCBA4358F}" srcOrd="1" destOrd="0" presId="urn:microsoft.com/office/officeart/2005/8/layout/vList5"/>
    <dgm:cxn modelId="{551C9736-FB37-447A-B7F3-3C72F18BBBE5}" type="presParOf" srcId="{AAE7A1E6-6847-453D-B55B-8A82BF138C1D}" destId="{AB8574CC-D4F2-4555-AEE3-F4EE58B11D03}" srcOrd="1" destOrd="0" presId="urn:microsoft.com/office/officeart/2005/8/layout/vList5"/>
    <dgm:cxn modelId="{71EDFD2E-1176-410D-9894-0D6C4FB11605}" type="presParOf" srcId="{AAE7A1E6-6847-453D-B55B-8A82BF138C1D}" destId="{85B8F607-FDD8-476A-ADBE-E1250824F294}" srcOrd="2" destOrd="0" presId="urn:microsoft.com/office/officeart/2005/8/layout/vList5"/>
    <dgm:cxn modelId="{182E6DCA-C6D2-4A4B-A759-8C00AEDE855C}" type="presParOf" srcId="{85B8F607-FDD8-476A-ADBE-E1250824F294}" destId="{C04276DC-EE64-470A-B8BC-09067B8045FA}" srcOrd="0" destOrd="0" presId="urn:microsoft.com/office/officeart/2005/8/layout/vList5"/>
    <dgm:cxn modelId="{49F5A817-DFF9-491B-A583-401279E331A6}" type="presParOf" srcId="{85B8F607-FDD8-476A-ADBE-E1250824F294}" destId="{B37A5355-225B-4C6F-AED7-6C620F99EECC}" srcOrd="1" destOrd="0" presId="urn:microsoft.com/office/officeart/2005/8/layout/vList5"/>
    <dgm:cxn modelId="{1E057287-47C7-4C84-82E5-1EDBE6AF968E}" type="presParOf" srcId="{AAE7A1E6-6847-453D-B55B-8A82BF138C1D}" destId="{5ACAA866-A8A8-4183-97B5-CEEAB1525C60}" srcOrd="3" destOrd="0" presId="urn:microsoft.com/office/officeart/2005/8/layout/vList5"/>
    <dgm:cxn modelId="{FDBEEB94-8FB7-4EB9-9D1F-00A7CDCBBFE0}" type="presParOf" srcId="{AAE7A1E6-6847-453D-B55B-8A82BF138C1D}" destId="{477213BE-9E91-4950-8451-7F60796F47F4}" srcOrd="4" destOrd="0" presId="urn:microsoft.com/office/officeart/2005/8/layout/vList5"/>
    <dgm:cxn modelId="{1C81F575-CBEF-44F8-831E-BFC5AB77A37E}" type="presParOf" srcId="{477213BE-9E91-4950-8451-7F60796F47F4}" destId="{F5034101-5B7D-4FE7-B47A-5A48CF39606B}" srcOrd="0" destOrd="0" presId="urn:microsoft.com/office/officeart/2005/8/layout/vList5"/>
    <dgm:cxn modelId="{7D826A4C-14F8-4A6C-A960-92879B7F14D8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5F5C7-D315-47BC-AABB-C8C25977F62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8B3734-1B13-419C-B892-0E8C85DD29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Отрицательно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59695-33CB-4FAD-8A3F-432A8EDB8B0B}" type="parTrans" cxnId="{83C31685-7AE1-4D89-B7C6-212C1BC85E2A}">
      <dgm:prSet/>
      <dgm:spPr/>
      <dgm:t>
        <a:bodyPr/>
        <a:lstStyle/>
        <a:p>
          <a:endParaRPr lang="ru-RU"/>
        </a:p>
      </dgm:t>
    </dgm:pt>
    <dgm:pt modelId="{A13A7999-2AC3-4823-B4F7-06CAA668D5CD}" type="sibTrans" cxnId="{83C31685-7AE1-4D89-B7C6-212C1BC85E2A}">
      <dgm:prSet/>
      <dgm:spPr/>
      <dgm:t>
        <a:bodyPr/>
        <a:lstStyle/>
        <a:p>
          <a:endParaRPr lang="ru-RU"/>
        </a:p>
      </dgm:t>
    </dgm:pt>
    <dgm:pt modelId="{22C1A082-F6D9-4A40-8475-91F464BF440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Ухудшение зрения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455F9-CC1A-4387-A918-BD39310F9EF6}" type="parTrans" cxnId="{719CC350-3A22-4874-B8B1-B5F313BAEF8E}">
      <dgm:prSet/>
      <dgm:spPr/>
      <dgm:t>
        <a:bodyPr/>
        <a:lstStyle/>
        <a:p>
          <a:endParaRPr lang="ru-RU"/>
        </a:p>
      </dgm:t>
    </dgm:pt>
    <dgm:pt modelId="{461EF49E-1D41-4075-98CA-2F5897421372}" type="sibTrans" cxnId="{719CC350-3A22-4874-B8B1-B5F313BAEF8E}">
      <dgm:prSet/>
      <dgm:spPr/>
      <dgm:t>
        <a:bodyPr/>
        <a:lstStyle/>
        <a:p>
          <a:endParaRPr lang="ru-RU"/>
        </a:p>
      </dgm:t>
    </dgm:pt>
    <dgm:pt modelId="{D747A5E2-7BFC-46D1-BF59-D35F91E2414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Утомляемость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ACF98-AB4B-4C46-B525-A4103D006DDB}" type="parTrans" cxnId="{DEC65530-ED4A-49FB-8A95-CD7666D41568}">
      <dgm:prSet/>
      <dgm:spPr/>
      <dgm:t>
        <a:bodyPr/>
        <a:lstStyle/>
        <a:p>
          <a:endParaRPr lang="ru-RU"/>
        </a:p>
      </dgm:t>
    </dgm:pt>
    <dgm:pt modelId="{C2FE5C64-B4C2-4F1E-937F-D950C170E8C5}" type="sibTrans" cxnId="{DEC65530-ED4A-49FB-8A95-CD7666D41568}">
      <dgm:prSet/>
      <dgm:spPr/>
      <dgm:t>
        <a:bodyPr/>
        <a:lstStyle/>
        <a:p>
          <a:endParaRPr lang="ru-RU"/>
        </a:p>
      </dgm:t>
    </dgm:pt>
    <dgm:pt modelId="{B587447F-617D-49D6-BF40-D075AD33256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73894-D306-4673-AE80-8BC0389A13FA}" type="parTrans" cxnId="{9979B6C6-3312-4CD0-A37F-F67C7C682730}">
      <dgm:prSet/>
      <dgm:spPr/>
      <dgm:t>
        <a:bodyPr/>
        <a:lstStyle/>
        <a:p>
          <a:endParaRPr lang="ru-RU"/>
        </a:p>
      </dgm:t>
    </dgm:pt>
    <dgm:pt modelId="{5CA5DB57-E32F-43E0-AC51-26BC8A9BBE97}" type="sibTrans" cxnId="{9979B6C6-3312-4CD0-A37F-F67C7C682730}">
      <dgm:prSet/>
      <dgm:spPr/>
      <dgm:t>
        <a:bodyPr/>
        <a:lstStyle/>
        <a:p>
          <a:endParaRPr lang="ru-RU"/>
        </a:p>
      </dgm:t>
    </dgm:pt>
    <dgm:pt modelId="{09FAEC0F-B34E-4B28-8E8D-33942EC3BC6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Развивают быстроту реакции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41C26-624A-4788-B140-AA9350A5927A}" type="parTrans" cxnId="{7922BDEA-339B-4068-BB24-EAC515A14724}">
      <dgm:prSet/>
      <dgm:spPr/>
      <dgm:t>
        <a:bodyPr/>
        <a:lstStyle/>
        <a:p>
          <a:endParaRPr lang="ru-RU"/>
        </a:p>
      </dgm:t>
    </dgm:pt>
    <dgm:pt modelId="{95323379-2C1D-4860-978A-B042A704467B}" type="sibTrans" cxnId="{7922BDEA-339B-4068-BB24-EAC515A14724}">
      <dgm:prSet/>
      <dgm:spPr/>
      <dgm:t>
        <a:bodyPr/>
        <a:lstStyle/>
        <a:p>
          <a:endParaRPr lang="ru-RU"/>
        </a:p>
      </dgm:t>
    </dgm:pt>
    <dgm:pt modelId="{C97276B2-CEF7-487E-9547-953E6903C82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Логическое мышление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259AE-5860-44D4-832C-0ECF0E8C6EA2}" type="parTrans" cxnId="{B8AF4B99-3561-4B04-9144-EC1FADFE2B0A}">
      <dgm:prSet/>
      <dgm:spPr/>
      <dgm:t>
        <a:bodyPr/>
        <a:lstStyle/>
        <a:p>
          <a:endParaRPr lang="ru-RU"/>
        </a:p>
      </dgm:t>
    </dgm:pt>
    <dgm:pt modelId="{2C86BAD1-981C-4A81-9941-C78F6266695D}" type="sibTrans" cxnId="{B8AF4B99-3561-4B04-9144-EC1FADFE2B0A}">
      <dgm:prSet/>
      <dgm:spPr/>
      <dgm:t>
        <a:bodyPr/>
        <a:lstStyle/>
        <a:p>
          <a:endParaRPr lang="ru-RU"/>
        </a:p>
      </dgm:t>
    </dgm:pt>
    <dgm:pt modelId="{F7513983-2D74-4309-BC50-3C17DBA6E12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зависимость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BD4EB-0142-4412-BAB4-E1833CC17837}" type="parTrans" cxnId="{6CF362F0-4218-49A8-9726-209A90571F12}">
      <dgm:prSet/>
      <dgm:spPr/>
      <dgm:t>
        <a:bodyPr/>
        <a:lstStyle/>
        <a:p>
          <a:endParaRPr lang="ru-RU"/>
        </a:p>
      </dgm:t>
    </dgm:pt>
    <dgm:pt modelId="{4F48F553-294A-4A6E-9736-8E38C1F9F9CF}" type="sibTrans" cxnId="{6CF362F0-4218-49A8-9726-209A90571F12}">
      <dgm:prSet/>
      <dgm:spPr/>
      <dgm:t>
        <a:bodyPr/>
        <a:lstStyle/>
        <a:p>
          <a:endParaRPr lang="ru-RU"/>
        </a:p>
      </dgm:t>
    </dgm:pt>
    <dgm:pt modelId="{9267D1E8-B522-4B31-8F40-F7DACD0B506E}">
      <dgm:prSet phldrT="[Текст]"/>
      <dgm:spPr/>
      <dgm:t>
        <a:bodyPr/>
        <a:lstStyle/>
        <a:p>
          <a:endParaRPr lang="ru-RU" dirty="0"/>
        </a:p>
      </dgm:t>
    </dgm:pt>
    <dgm:pt modelId="{DB039A05-96C1-447D-A7CD-3CC144A0C039}" type="parTrans" cxnId="{C16B8C7F-6FF9-4DC3-BF62-1E1FBD157231}">
      <dgm:prSet/>
      <dgm:spPr/>
      <dgm:t>
        <a:bodyPr/>
        <a:lstStyle/>
        <a:p>
          <a:endParaRPr lang="ru-RU"/>
        </a:p>
      </dgm:t>
    </dgm:pt>
    <dgm:pt modelId="{0D54E91D-EF70-4914-AA5C-83726E43DF1E}" type="sibTrans" cxnId="{C16B8C7F-6FF9-4DC3-BF62-1E1FBD157231}">
      <dgm:prSet/>
      <dgm:spPr/>
      <dgm:t>
        <a:bodyPr/>
        <a:lstStyle/>
        <a:p>
          <a:endParaRPr lang="ru-RU"/>
        </a:p>
      </dgm:t>
    </dgm:pt>
    <dgm:pt modelId="{D3AB9134-312C-430E-AC43-981A7A43796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напряжение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43F80-EE9E-4A42-B86E-FA24E793A62A}" type="parTrans" cxnId="{896CD6F4-49DB-4F40-91F2-4891B7032BE1}">
      <dgm:prSet/>
      <dgm:spPr/>
      <dgm:t>
        <a:bodyPr/>
        <a:lstStyle/>
        <a:p>
          <a:endParaRPr lang="ru-RU"/>
        </a:p>
      </dgm:t>
    </dgm:pt>
    <dgm:pt modelId="{563A419A-CD4A-47CF-AEA0-BA47DB67C52A}" type="sibTrans" cxnId="{896CD6F4-49DB-4F40-91F2-4891B7032BE1}">
      <dgm:prSet/>
      <dgm:spPr/>
      <dgm:t>
        <a:bodyPr/>
        <a:lstStyle/>
        <a:p>
          <a:endParaRPr lang="ru-RU"/>
        </a:p>
      </dgm:t>
    </dgm:pt>
    <dgm:pt modelId="{602ECF86-1A4A-443B-B741-757F3C96D92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мелкую моторику рук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73F7E-7425-4EA6-B8DD-5F4153ABD738}" type="parTrans" cxnId="{8A297874-ED5B-4433-8120-1EDC9C35DE31}">
      <dgm:prSet/>
      <dgm:spPr/>
      <dgm:t>
        <a:bodyPr/>
        <a:lstStyle/>
        <a:p>
          <a:endParaRPr lang="ru-RU"/>
        </a:p>
      </dgm:t>
    </dgm:pt>
    <dgm:pt modelId="{48C79E6C-838D-4A42-B091-A746CA698D10}" type="sibTrans" cxnId="{8A297874-ED5B-4433-8120-1EDC9C35DE31}">
      <dgm:prSet/>
      <dgm:spPr/>
      <dgm:t>
        <a:bodyPr/>
        <a:lstStyle/>
        <a:p>
          <a:endParaRPr lang="ru-RU"/>
        </a:p>
      </dgm:t>
    </dgm:pt>
    <dgm:pt modelId="{9198F6A2-BCB8-41F2-BF5A-4F67C4EE21C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Учат аналитически мыслить в нестандартной ситуации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F3E72-E88A-413A-BABE-62F412B8CF27}" type="parTrans" cxnId="{61C94A48-074F-4F25-8BBB-37CCB0FC7F09}">
      <dgm:prSet/>
      <dgm:spPr/>
      <dgm:t>
        <a:bodyPr/>
        <a:lstStyle/>
        <a:p>
          <a:endParaRPr lang="ru-RU"/>
        </a:p>
      </dgm:t>
    </dgm:pt>
    <dgm:pt modelId="{D9EEAEE8-CDC5-46CA-A1AD-949795F0A782}" type="sibTrans" cxnId="{61C94A48-074F-4F25-8BBB-37CCB0FC7F09}">
      <dgm:prSet/>
      <dgm:spPr/>
      <dgm:t>
        <a:bodyPr/>
        <a:lstStyle/>
        <a:p>
          <a:endParaRPr lang="ru-RU"/>
        </a:p>
      </dgm:t>
    </dgm:pt>
    <dgm:pt modelId="{E82548E0-E8A5-4C77-98B3-9E4680C4A485}" type="pres">
      <dgm:prSet presAssocID="{3685F5C7-D315-47BC-AABB-C8C25977F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91935A-2C86-430C-8D70-84C27E96AE83}" type="pres">
      <dgm:prSet presAssocID="{8A8B3734-1B13-419C-B892-0E8C85DD293C}" presName="composite" presStyleCnt="0"/>
      <dgm:spPr/>
    </dgm:pt>
    <dgm:pt modelId="{D17CCF6A-DB30-4A5C-8952-958E53240BCD}" type="pres">
      <dgm:prSet presAssocID="{8A8B3734-1B13-419C-B892-0E8C85DD29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1887-768C-484E-8FDE-0ECDAE71DB3F}" type="pres">
      <dgm:prSet presAssocID="{8A8B3734-1B13-419C-B892-0E8C85DD293C}" presName="desTx" presStyleLbl="alignAccFollowNode1" presStyleIdx="0" presStyleCnt="2" custLinFactNeighborX="-1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3CF2F-B3A6-4A43-AC99-0D0257E1D962}" type="pres">
      <dgm:prSet presAssocID="{A13A7999-2AC3-4823-B4F7-06CAA668D5CD}" presName="space" presStyleCnt="0"/>
      <dgm:spPr/>
    </dgm:pt>
    <dgm:pt modelId="{87C87D6B-948B-4613-879A-EF8543C25D0E}" type="pres">
      <dgm:prSet presAssocID="{B587447F-617D-49D6-BF40-D075AD332565}" presName="composite" presStyleCnt="0"/>
      <dgm:spPr/>
    </dgm:pt>
    <dgm:pt modelId="{04543D62-CE40-46BD-B069-6080483E1516}" type="pres">
      <dgm:prSet presAssocID="{B587447F-617D-49D6-BF40-D075AD33256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CFB48-05AC-4F88-A9D9-BC05424ED40D}" type="pres">
      <dgm:prSet presAssocID="{B587447F-617D-49D6-BF40-D075AD33256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AE64C-2E53-49ED-A842-8C59CA2A0EC3}" type="presOf" srcId="{D747A5E2-7BFC-46D1-BF59-D35F91E24148}" destId="{CA751887-768C-484E-8FDE-0ECDAE71DB3F}" srcOrd="0" destOrd="1" presId="urn:microsoft.com/office/officeart/2005/8/layout/hList1"/>
    <dgm:cxn modelId="{9979B6C6-3312-4CD0-A37F-F67C7C682730}" srcId="{3685F5C7-D315-47BC-AABB-C8C25977F628}" destId="{B587447F-617D-49D6-BF40-D075AD332565}" srcOrd="1" destOrd="0" parTransId="{A1573894-D306-4673-AE80-8BC0389A13FA}" sibTransId="{5CA5DB57-E32F-43E0-AC51-26BC8A9BBE97}"/>
    <dgm:cxn modelId="{BEFFF555-AC9C-42D0-AC69-9A86C10A5636}" type="presOf" srcId="{22C1A082-F6D9-4A40-8475-91F464BF4401}" destId="{CA751887-768C-484E-8FDE-0ECDAE71DB3F}" srcOrd="0" destOrd="0" presId="urn:microsoft.com/office/officeart/2005/8/layout/hList1"/>
    <dgm:cxn modelId="{8A297874-ED5B-4433-8120-1EDC9C35DE31}" srcId="{B587447F-617D-49D6-BF40-D075AD332565}" destId="{602ECF86-1A4A-443B-B741-757F3C96D928}" srcOrd="2" destOrd="0" parTransId="{D4873F7E-7425-4EA6-B8DD-5F4153ABD738}" sibTransId="{48C79E6C-838D-4A42-B091-A746CA698D10}"/>
    <dgm:cxn modelId="{1855CACD-03F3-4701-9C72-B7CEE201F014}" type="presOf" srcId="{09FAEC0F-B34E-4B28-8E8D-33942EC3BC6F}" destId="{325CFB48-05AC-4F88-A9D9-BC05424ED40D}" srcOrd="0" destOrd="0" presId="urn:microsoft.com/office/officeart/2005/8/layout/hList1"/>
    <dgm:cxn modelId="{A7BBD94D-937D-4FBE-A6DF-5ABA57F707E3}" type="presOf" srcId="{9198F6A2-BCB8-41F2-BF5A-4F67C4EE21CD}" destId="{325CFB48-05AC-4F88-A9D9-BC05424ED40D}" srcOrd="0" destOrd="3" presId="urn:microsoft.com/office/officeart/2005/8/layout/hList1"/>
    <dgm:cxn modelId="{37390169-37F4-4483-8ED8-2EA46B5D9AA9}" type="presOf" srcId="{F7513983-2D74-4309-BC50-3C17DBA6E12B}" destId="{CA751887-768C-484E-8FDE-0ECDAE71DB3F}" srcOrd="0" destOrd="2" presId="urn:microsoft.com/office/officeart/2005/8/layout/hList1"/>
    <dgm:cxn modelId="{7EA4A778-EADC-43E1-A4EC-74AE88EFC11E}" type="presOf" srcId="{C97276B2-CEF7-487E-9547-953E6903C824}" destId="{325CFB48-05AC-4F88-A9D9-BC05424ED40D}" srcOrd="0" destOrd="1" presId="urn:microsoft.com/office/officeart/2005/8/layout/hList1"/>
    <dgm:cxn modelId="{C16B8C7F-6FF9-4DC3-BF62-1E1FBD157231}" srcId="{8A8B3734-1B13-419C-B892-0E8C85DD293C}" destId="{9267D1E8-B522-4B31-8F40-F7DACD0B506E}" srcOrd="4" destOrd="0" parTransId="{DB039A05-96C1-447D-A7CD-3CC144A0C039}" sibTransId="{0D54E91D-EF70-4914-AA5C-83726E43DF1E}"/>
    <dgm:cxn modelId="{719CC350-3A22-4874-B8B1-B5F313BAEF8E}" srcId="{8A8B3734-1B13-419C-B892-0E8C85DD293C}" destId="{22C1A082-F6D9-4A40-8475-91F464BF4401}" srcOrd="0" destOrd="0" parTransId="{ABB455F9-CC1A-4387-A918-BD39310F9EF6}" sibTransId="{461EF49E-1D41-4075-98CA-2F5897421372}"/>
    <dgm:cxn modelId="{DEC65530-ED4A-49FB-8A95-CD7666D41568}" srcId="{8A8B3734-1B13-419C-B892-0E8C85DD293C}" destId="{D747A5E2-7BFC-46D1-BF59-D35F91E24148}" srcOrd="1" destOrd="0" parTransId="{D5DACF98-AB4B-4C46-B525-A4103D006DDB}" sibTransId="{C2FE5C64-B4C2-4F1E-937F-D950C170E8C5}"/>
    <dgm:cxn modelId="{DC606C0D-5AC1-4616-BCF0-F2ED44C18480}" type="presOf" srcId="{602ECF86-1A4A-443B-B741-757F3C96D928}" destId="{325CFB48-05AC-4F88-A9D9-BC05424ED40D}" srcOrd="0" destOrd="2" presId="urn:microsoft.com/office/officeart/2005/8/layout/hList1"/>
    <dgm:cxn modelId="{CE99E047-5E99-4A54-AA43-B3BA88E8C53A}" type="presOf" srcId="{B587447F-617D-49D6-BF40-D075AD332565}" destId="{04543D62-CE40-46BD-B069-6080483E1516}" srcOrd="0" destOrd="0" presId="urn:microsoft.com/office/officeart/2005/8/layout/hList1"/>
    <dgm:cxn modelId="{2748D366-D435-487A-84F5-93E0C574010A}" type="presOf" srcId="{8A8B3734-1B13-419C-B892-0E8C85DD293C}" destId="{D17CCF6A-DB30-4A5C-8952-958E53240BCD}" srcOrd="0" destOrd="0" presId="urn:microsoft.com/office/officeart/2005/8/layout/hList1"/>
    <dgm:cxn modelId="{B8AF4B99-3561-4B04-9144-EC1FADFE2B0A}" srcId="{B587447F-617D-49D6-BF40-D075AD332565}" destId="{C97276B2-CEF7-487E-9547-953E6903C824}" srcOrd="1" destOrd="0" parTransId="{234259AE-5860-44D4-832C-0ECF0E8C6EA2}" sibTransId="{2C86BAD1-981C-4A81-9941-C78F6266695D}"/>
    <dgm:cxn modelId="{9E4BDCC5-A164-4596-9BDD-EF72366FBAE6}" type="presOf" srcId="{3685F5C7-D315-47BC-AABB-C8C25977F628}" destId="{E82548E0-E8A5-4C77-98B3-9E4680C4A485}" srcOrd="0" destOrd="0" presId="urn:microsoft.com/office/officeart/2005/8/layout/hList1"/>
    <dgm:cxn modelId="{F160359B-D47B-4F48-9E38-969E9BCFE94A}" type="presOf" srcId="{D3AB9134-312C-430E-AC43-981A7A43796C}" destId="{CA751887-768C-484E-8FDE-0ECDAE71DB3F}" srcOrd="0" destOrd="3" presId="urn:microsoft.com/office/officeart/2005/8/layout/hList1"/>
    <dgm:cxn modelId="{6CF362F0-4218-49A8-9726-209A90571F12}" srcId="{8A8B3734-1B13-419C-B892-0E8C85DD293C}" destId="{F7513983-2D74-4309-BC50-3C17DBA6E12B}" srcOrd="2" destOrd="0" parTransId="{97EBD4EB-0142-4412-BAB4-E1833CC17837}" sibTransId="{4F48F553-294A-4A6E-9736-8E38C1F9F9CF}"/>
    <dgm:cxn modelId="{61C94A48-074F-4F25-8BBB-37CCB0FC7F09}" srcId="{B587447F-617D-49D6-BF40-D075AD332565}" destId="{9198F6A2-BCB8-41F2-BF5A-4F67C4EE21CD}" srcOrd="3" destOrd="0" parTransId="{875F3E72-E88A-413A-BABE-62F412B8CF27}" sibTransId="{D9EEAEE8-CDC5-46CA-A1AD-949795F0A782}"/>
    <dgm:cxn modelId="{DC18A4D7-5EE4-49BE-AE67-53B96889EA2B}" type="presOf" srcId="{9267D1E8-B522-4B31-8F40-F7DACD0B506E}" destId="{CA751887-768C-484E-8FDE-0ECDAE71DB3F}" srcOrd="0" destOrd="4" presId="urn:microsoft.com/office/officeart/2005/8/layout/hList1"/>
    <dgm:cxn modelId="{896CD6F4-49DB-4F40-91F2-4891B7032BE1}" srcId="{8A8B3734-1B13-419C-B892-0E8C85DD293C}" destId="{D3AB9134-312C-430E-AC43-981A7A43796C}" srcOrd="3" destOrd="0" parTransId="{75143F80-EE9E-4A42-B86E-FA24E793A62A}" sibTransId="{563A419A-CD4A-47CF-AEA0-BA47DB67C52A}"/>
    <dgm:cxn modelId="{83C31685-7AE1-4D89-B7C6-212C1BC85E2A}" srcId="{3685F5C7-D315-47BC-AABB-C8C25977F628}" destId="{8A8B3734-1B13-419C-B892-0E8C85DD293C}" srcOrd="0" destOrd="0" parTransId="{53F59695-33CB-4FAD-8A3F-432A8EDB8B0B}" sibTransId="{A13A7999-2AC3-4823-B4F7-06CAA668D5CD}"/>
    <dgm:cxn modelId="{7922BDEA-339B-4068-BB24-EAC515A14724}" srcId="{B587447F-617D-49D6-BF40-D075AD332565}" destId="{09FAEC0F-B34E-4B28-8E8D-33942EC3BC6F}" srcOrd="0" destOrd="0" parTransId="{65941C26-624A-4788-B140-AA9350A5927A}" sibTransId="{95323379-2C1D-4860-978A-B042A704467B}"/>
    <dgm:cxn modelId="{EEFADA1E-360E-41FC-A2A2-CCF9FBFF708C}" type="presParOf" srcId="{E82548E0-E8A5-4C77-98B3-9E4680C4A485}" destId="{3691935A-2C86-430C-8D70-84C27E96AE83}" srcOrd="0" destOrd="0" presId="urn:microsoft.com/office/officeart/2005/8/layout/hList1"/>
    <dgm:cxn modelId="{F6EEEB62-AF5F-483F-A9A4-AF4EC1D6DDF7}" type="presParOf" srcId="{3691935A-2C86-430C-8D70-84C27E96AE83}" destId="{D17CCF6A-DB30-4A5C-8952-958E53240BCD}" srcOrd="0" destOrd="0" presId="urn:microsoft.com/office/officeart/2005/8/layout/hList1"/>
    <dgm:cxn modelId="{9E0365CC-6D61-4B30-A646-E3E1F6CB89D4}" type="presParOf" srcId="{3691935A-2C86-430C-8D70-84C27E96AE83}" destId="{CA751887-768C-484E-8FDE-0ECDAE71DB3F}" srcOrd="1" destOrd="0" presId="urn:microsoft.com/office/officeart/2005/8/layout/hList1"/>
    <dgm:cxn modelId="{4FE0DB97-C728-47BB-A7B5-CA6FA8837E7C}" type="presParOf" srcId="{E82548E0-E8A5-4C77-98B3-9E4680C4A485}" destId="{E693CF2F-B3A6-4A43-AC99-0D0257E1D962}" srcOrd="1" destOrd="0" presId="urn:microsoft.com/office/officeart/2005/8/layout/hList1"/>
    <dgm:cxn modelId="{8F922ABF-B18A-4AE1-800F-467BF3D9C72E}" type="presParOf" srcId="{E82548E0-E8A5-4C77-98B3-9E4680C4A485}" destId="{87C87D6B-948B-4613-879A-EF8543C25D0E}" srcOrd="2" destOrd="0" presId="urn:microsoft.com/office/officeart/2005/8/layout/hList1"/>
    <dgm:cxn modelId="{D5422369-68F5-4220-819B-8845F328EFDE}" type="presParOf" srcId="{87C87D6B-948B-4613-879A-EF8543C25D0E}" destId="{04543D62-CE40-46BD-B069-6080483E1516}" srcOrd="0" destOrd="0" presId="urn:microsoft.com/office/officeart/2005/8/layout/hList1"/>
    <dgm:cxn modelId="{141C9462-3F7A-46FF-8848-24E95BA81FA9}" type="presParOf" srcId="{87C87D6B-948B-4613-879A-EF8543C25D0E}" destId="{325CFB48-05AC-4F88-A9D9-BC05424ED4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60484" y="-1917022"/>
          <a:ext cx="1451285" cy="52853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 историю возникновения компьютера;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43462" y="0"/>
        <a:ext cx="5285330" cy="1451285"/>
      </dsp:txXfrm>
    </dsp:sp>
    <dsp:sp modelId="{7E429971-BC57-430F-BB25-C0574E5E39E3}">
      <dsp:nvSpPr>
        <dsp:cNvPr id="0" name=""/>
        <dsp:cNvSpPr/>
      </dsp:nvSpPr>
      <dsp:spPr>
        <a:xfrm>
          <a:off x="0" y="0"/>
          <a:ext cx="1842017" cy="14645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1</a:t>
          </a:r>
        </a:p>
      </dsp:txBody>
      <dsp:txXfrm>
        <a:off x="71494" y="71494"/>
        <a:ext cx="1699029" cy="1321576"/>
      </dsp:txXfrm>
    </dsp:sp>
    <dsp:sp modelId="{B37A5355-225B-4C6F-AED7-6C620F99EECC}">
      <dsp:nvSpPr>
        <dsp:cNvPr id="0" name=""/>
        <dsp:cNvSpPr/>
      </dsp:nvSpPr>
      <dsp:spPr>
        <a:xfrm rot="5400000">
          <a:off x="3778050" y="-421738"/>
          <a:ext cx="1417803" cy="5274958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Выяснить, кто создает компьютерные игры;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49473" y="1506839"/>
        <a:ext cx="5274958" cy="1417803"/>
      </dsp:txXfrm>
    </dsp:sp>
    <dsp:sp modelId="{C04276DC-EE64-470A-B8BC-09067B8045FA}">
      <dsp:nvSpPr>
        <dsp:cNvPr id="0" name=""/>
        <dsp:cNvSpPr/>
      </dsp:nvSpPr>
      <dsp:spPr>
        <a:xfrm>
          <a:off x="92" y="1490637"/>
          <a:ext cx="1849380" cy="145020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2</a:t>
          </a:r>
        </a:p>
      </dsp:txBody>
      <dsp:txXfrm>
        <a:off x="70885" y="1561430"/>
        <a:ext cx="1707794" cy="1308621"/>
      </dsp:txXfrm>
    </dsp:sp>
    <dsp:sp modelId="{C7C3E6FD-D83F-4BDA-907E-B5EE041DA931}">
      <dsp:nvSpPr>
        <dsp:cNvPr id="0" name=""/>
        <dsp:cNvSpPr/>
      </dsp:nvSpPr>
      <dsp:spPr>
        <a:xfrm rot="5400000">
          <a:off x="3754554" y="1076982"/>
          <a:ext cx="1442940" cy="5239137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Узнать, какие виды компьютерных игр существуют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56456" y="2975080"/>
        <a:ext cx="5239137" cy="1442940"/>
      </dsp:txXfrm>
    </dsp:sp>
    <dsp:sp modelId="{F5034101-5B7D-4FE7-B47A-5A48CF39606B}">
      <dsp:nvSpPr>
        <dsp:cNvPr id="0" name=""/>
        <dsp:cNvSpPr/>
      </dsp:nvSpPr>
      <dsp:spPr>
        <a:xfrm>
          <a:off x="92" y="2963180"/>
          <a:ext cx="1889469" cy="1531718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3</a:t>
          </a:r>
        </a:p>
      </dsp:txBody>
      <dsp:txXfrm>
        <a:off x="74864" y="3037952"/>
        <a:ext cx="1739925" cy="1382174"/>
      </dsp:txXfrm>
    </dsp:sp>
    <dsp:sp modelId="{A29D04AE-C352-4A85-83A4-C2E85E0C6380}">
      <dsp:nvSpPr>
        <dsp:cNvPr id="0" name=""/>
        <dsp:cNvSpPr/>
      </dsp:nvSpPr>
      <dsp:spPr>
        <a:xfrm rot="5400000">
          <a:off x="3767378" y="2639401"/>
          <a:ext cx="1527701" cy="517402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Узнать, в какие игры больше играют дети, и что они думают о вреде и пользе компьютерных игр;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44216" y="4537139"/>
        <a:ext cx="5099450" cy="1378549"/>
      </dsp:txXfrm>
    </dsp:sp>
    <dsp:sp modelId="{4D7707EB-BFDB-428B-A80C-13CC04254CBF}">
      <dsp:nvSpPr>
        <dsp:cNvPr id="0" name=""/>
        <dsp:cNvSpPr/>
      </dsp:nvSpPr>
      <dsp:spPr>
        <a:xfrm>
          <a:off x="1" y="4462562"/>
          <a:ext cx="1891409" cy="14781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158" y="4534719"/>
        <a:ext cx="1747095" cy="1333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153384" y="-2084305"/>
          <a:ext cx="1763581" cy="59321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Исследовать, какая  польза и вред от компьютерных игр;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69078" y="1"/>
        <a:ext cx="5932193" cy="1763581"/>
      </dsp:txXfrm>
    </dsp:sp>
    <dsp:sp modelId="{7E429971-BC57-430F-BB25-C0574E5E39E3}">
      <dsp:nvSpPr>
        <dsp:cNvPr id="0" name=""/>
        <dsp:cNvSpPr/>
      </dsp:nvSpPr>
      <dsp:spPr>
        <a:xfrm>
          <a:off x="0" y="0"/>
          <a:ext cx="2067459" cy="18110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</a:t>
          </a:r>
          <a:endParaRPr lang="ru-RU" sz="4400" kern="1200" dirty="0"/>
        </a:p>
      </dsp:txBody>
      <dsp:txXfrm>
        <a:off x="88406" y="88406"/>
        <a:ext cx="1890647" cy="1634189"/>
      </dsp:txXfrm>
    </dsp:sp>
    <dsp:sp modelId="{B37A5355-225B-4C6F-AED7-6C620F99EECC}">
      <dsp:nvSpPr>
        <dsp:cNvPr id="0" name=""/>
        <dsp:cNvSpPr/>
      </dsp:nvSpPr>
      <dsp:spPr>
        <a:xfrm rot="5400000">
          <a:off x="4276282" y="-325257"/>
          <a:ext cx="1519640" cy="5920550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Подобрать упражнения для снижения вреда от компьютерных игр на здоровье ребёнка;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5827" y="1875198"/>
        <a:ext cx="5920550" cy="1519640"/>
      </dsp:txXfrm>
    </dsp:sp>
    <dsp:sp modelId="{C04276DC-EE64-470A-B8BC-09067B8045FA}">
      <dsp:nvSpPr>
        <dsp:cNvPr id="0" name=""/>
        <dsp:cNvSpPr/>
      </dsp:nvSpPr>
      <dsp:spPr>
        <a:xfrm>
          <a:off x="103" y="1837345"/>
          <a:ext cx="2075722" cy="159534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6</a:t>
          </a:r>
          <a:endParaRPr lang="ru-RU" sz="4400" kern="1200" dirty="0"/>
        </a:p>
      </dsp:txBody>
      <dsp:txXfrm>
        <a:off x="77981" y="1915223"/>
        <a:ext cx="1919966" cy="1439588"/>
      </dsp:txXfrm>
    </dsp:sp>
    <dsp:sp modelId="{C7C3E6FD-D83F-4BDA-907E-B5EE041DA931}">
      <dsp:nvSpPr>
        <dsp:cNvPr id="0" name=""/>
        <dsp:cNvSpPr/>
      </dsp:nvSpPr>
      <dsp:spPr>
        <a:xfrm rot="5400000">
          <a:off x="4191956" y="1375596"/>
          <a:ext cx="1642121" cy="5880346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Подвести итоги исследования.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2844" y="3494708"/>
        <a:ext cx="5880346" cy="1642121"/>
      </dsp:txXfrm>
    </dsp:sp>
    <dsp:sp modelId="{F5034101-5B7D-4FE7-B47A-5A48CF39606B}">
      <dsp:nvSpPr>
        <dsp:cNvPr id="0" name=""/>
        <dsp:cNvSpPr/>
      </dsp:nvSpPr>
      <dsp:spPr>
        <a:xfrm>
          <a:off x="103" y="3458109"/>
          <a:ext cx="2120717" cy="180593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7</a:t>
          </a:r>
          <a:endParaRPr lang="ru-RU" sz="4400" kern="1200" dirty="0"/>
        </a:p>
      </dsp:txBody>
      <dsp:txXfrm>
        <a:off x="88261" y="3546267"/>
        <a:ext cx="1944401" cy="1629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CF6A-DB30-4A5C-8952-958E53240BCD}">
      <dsp:nvSpPr>
        <dsp:cNvPr id="0" name=""/>
        <dsp:cNvSpPr/>
      </dsp:nvSpPr>
      <dsp:spPr>
        <a:xfrm>
          <a:off x="39" y="83939"/>
          <a:ext cx="3802254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Отрицательно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" y="83939"/>
        <a:ext cx="3802254" cy="777600"/>
      </dsp:txXfrm>
    </dsp:sp>
    <dsp:sp modelId="{CA751887-768C-484E-8FDE-0ECDAE71DB3F}">
      <dsp:nvSpPr>
        <dsp:cNvPr id="0" name=""/>
        <dsp:cNvSpPr/>
      </dsp:nvSpPr>
      <dsp:spPr>
        <a:xfrm>
          <a:off x="1" y="945478"/>
          <a:ext cx="3802254" cy="41828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Ухудшение зрения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Утомляемость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зависимость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напряжение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1" y="945478"/>
        <a:ext cx="3802254" cy="4182865"/>
      </dsp:txXfrm>
    </dsp:sp>
    <dsp:sp modelId="{04543D62-CE40-46BD-B069-6080483E1516}">
      <dsp:nvSpPr>
        <dsp:cNvPr id="0" name=""/>
        <dsp:cNvSpPr/>
      </dsp:nvSpPr>
      <dsp:spPr>
        <a:xfrm>
          <a:off x="4334609" y="83939"/>
          <a:ext cx="3802254" cy="777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609" y="83939"/>
        <a:ext cx="3802254" cy="777600"/>
      </dsp:txXfrm>
    </dsp:sp>
    <dsp:sp modelId="{325CFB48-05AC-4F88-A9D9-BC05424ED40D}">
      <dsp:nvSpPr>
        <dsp:cNvPr id="0" name=""/>
        <dsp:cNvSpPr/>
      </dsp:nvSpPr>
      <dsp:spPr>
        <a:xfrm>
          <a:off x="4334609" y="861539"/>
          <a:ext cx="3802254" cy="418286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Развивают быстроту реакции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Логическое мышление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мелкую моторику рук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Учат аналитически мыслить в нестандартной ситуации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609" y="861539"/>
        <a:ext cx="3802254" cy="418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12.11.2017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2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4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0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7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2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4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4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6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Будьте кратки. Сделайте текст как можно более кратким для использования крупного шрифта.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Будьте кратки. Сделайте текст как можно более кратким для использования крупного шрифта.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7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Будьте кратки. Сделайте текст как можно более кратким для использования крупного шрифта.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7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Microsoft </a:t>
            </a:r>
            <a:r>
              <a:rPr lang="ru-RU" b="1" smtClean="0"/>
              <a:t>Инженерное мастерство</a:t>
            </a:r>
            <a:endParaRPr lang="ru-RU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Конфиденциальная информация Майкрософт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1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Microsoft </a:t>
            </a:r>
            <a:r>
              <a:rPr lang="ru-RU" b="1" smtClean="0"/>
              <a:t>Инженерное мастерство</a:t>
            </a:r>
            <a:endParaRPr lang="ru-RU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Конфиденциальная информация Майкрософт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309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Microsoft </a:t>
            </a:r>
            <a:r>
              <a:rPr lang="ru-RU" b="1" smtClean="0"/>
              <a:t>Инженерное мастерство</a:t>
            </a:r>
            <a:endParaRPr lang="ru-RU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Конфиденциальная информация Майкрософт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При наличии подходящего</a:t>
            </a:r>
            <a:r>
              <a:rPr lang="ru-RU" baseline="0" dirty="0" smtClean="0"/>
              <a:t> видеосодержимого, такого как примеры, демонстрации продуктов или другие учебные материалы, также включите его в презентацию.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87315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Подведите итог презентации, повторив важные моменты уроков.</a:t>
            </a:r>
          </a:p>
          <a:p>
            <a:r>
              <a:rPr lang="ru-RU" dirty="0" smtClean="0"/>
              <a:t>Что должны запомнить слушатели после презентации?</a:t>
            </a:r>
          </a:p>
          <a:p>
            <a:endParaRPr lang="ru-RU" dirty="0" smtClean="0"/>
          </a:p>
          <a:p>
            <a:r>
              <a:rPr lang="ru-RU" dirty="0" smtClean="0"/>
              <a:t>Сохраните презентацию на видео для удобства распространения. (Чтобы создать видео, откройте вкладку "Файл" и выберите команду "Доступ". В разделе "Типы файлов" щелкните "Создать видео").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88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ru-RU" smtClean="0"/>
              <a:pPr/>
              <a:t>28</a:t>
            </a:fld>
            <a:endParaRPr lang="ru-RU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4107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ru-RU" smtClean="0"/>
              <a:pPr/>
              <a:t>29</a:t>
            </a:fld>
            <a:endParaRPr lang="ru-RU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4725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Обсудить</a:t>
            </a:r>
            <a:r>
              <a:rPr lang="ru-RU" baseline="0" dirty="0" smtClean="0"/>
              <a:t> результаты примера или моделирования ситуации.</a:t>
            </a:r>
          </a:p>
          <a:p>
            <a:r>
              <a:rPr lang="ru-RU" baseline="0" dirty="0" smtClean="0"/>
              <a:t>Перечислите рекомендации.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803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1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8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3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1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5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87027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33221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7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59632" y="260648"/>
            <a:ext cx="7884368" cy="25202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по теме:                         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 – вред или польза для младших школьников?»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81995" y="4077072"/>
            <a:ext cx="5832648" cy="133461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 Майоров Артём, учащийся 2 «Г» класса, ГБОУ СОШ №2 города Сызрани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Рябова Н.А.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vm1s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12776"/>
            <a:ext cx="7272808" cy="4981855"/>
          </a:xfrm>
          <a:prstGeom prst="roundRect">
            <a:avLst/>
          </a:prstGeom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827584" y="-27384"/>
            <a:ext cx="807720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1946 г. 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оявилась первая ЭВМ. Её вес, размеры и мощность потребления энергии, для нашего понимая, были просто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шокирующими.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5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899592" y="188640"/>
            <a:ext cx="807720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полупроводниковых приборов, постепенно вытесняющих вакуумные лампы, надежность компьютеров повышалась, а размеры становились всё меньше. У компьютера появилась оперативная память для хранения информации. Машины научились записывать данные на магнитные диски.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5400600" cy="3960440"/>
          </a:xfrm>
          <a:prstGeom prst="snip2Same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72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6633"/>
            <a:ext cx="561662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прогресс подвел компьютер к тому, что мы видим сегодня. Машины становились всё мощнее и компактнее. Появились ноутбуки,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нетбуки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планшетные ПК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620688"/>
            <a:ext cx="3714750" cy="220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4464496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53" y="3396116"/>
            <a:ext cx="3356992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0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4993" y="1052736"/>
            <a:ext cx="5660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создает компьютерные игры?</a:t>
            </a:r>
          </a:p>
        </p:txBody>
      </p:sp>
      <p:pic>
        <p:nvPicPr>
          <p:cNvPr id="1026" name="Picture 2" descr="C:\Users\дмитрий\Desktop\Артём\4b62b622e1323c642cbac6009aa2ae6b3fe269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9"/>
            <a:ext cx="3923928" cy="22322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Артём\kto_sozdaet_igry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896756" cy="29969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15342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крупной фирме игру создают не один и не два человека. В коллективе разработчиков должен быть дизайнер игры, программисты, художники и даже композиторы.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мире компьютерная игра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4"/>
            <a:ext cx="4788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компьютерная игра появилась в далеком январе 1962 года. Ее изобрели тогда еще два студента Стив Рассел и Мартин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Гретц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буквально за два месяца с свое свободное время создали простенькую компьютерную игру под названием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поединке двух космических кораблях. Два студента были увлечены научной фантастикой, а так же всем, что ее сопутствовало.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2852936"/>
            <a:ext cx="3744416" cy="3429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9637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60006" y="-26267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игра представляла собой черное поле на экране компьютера, которое символизировало космос. На этом космическом пространстве располагалось определенное количество белых точек, которые представляли собой звезды. Ну и главными персонажами этой игры были, как уже говорилось выше два космических корабля (ракеты). Целью игры было уничтожение вражеской ракеты.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0" y="332656"/>
            <a:ext cx="3600400" cy="61206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6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5736" y="0"/>
            <a:ext cx="517855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компьютерных игр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5696" y="1036979"/>
            <a:ext cx="6268516" cy="1129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 делятся на несколько основных классов: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8460432" cy="4797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flipH="1">
            <a:off x="755576" y="24867"/>
            <a:ext cx="3333555" cy="304409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Приключенческая игра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Adventure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главной частью игры 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D:\Users\mda\Desktop\фото арт\приключ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45" y="14596"/>
            <a:ext cx="4839095" cy="33564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Рисунок 3" descr="D:\Users\mda\Desktop\фото арт\ActionShooters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0996"/>
            <a:ext cx="5472608" cy="348700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32258" y="3720375"/>
            <a:ext cx="29925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Экшн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игра, характеризующая частым и активным нажатием кнопок управления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Users\mda\Desktop\фото арт\стратег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4608512" cy="3428999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260648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игра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необходимость игроку делать нетривиальный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Users\mda\Desktop\фото арт\симул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76" y="3429000"/>
            <a:ext cx="4824536" cy="34290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6064" y="3429000"/>
            <a:ext cx="3759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симулятор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игрок делает множество упражнений и оттачивает свою технику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01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14077"/>
            <a:ext cx="2699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Puzzle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требует аналитического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Users\mda\Desktop\фото арт\логика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-4341"/>
            <a:ext cx="5384901" cy="327090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Рисунок 9" descr="D:\Users\mda\Desktop\фото арт\обучающая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1" y="3234715"/>
            <a:ext cx="5136978" cy="359143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6645" y="3272337"/>
            <a:ext cx="3510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игра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игрок обучается во время выполнения каких-либо действий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92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620688"/>
            <a:ext cx="8074190" cy="568863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моего исследования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тем фактом, что на сегодняшний день всё больше школьников проводят время играя в компьютерные игры, они являются неотъемлемой частью их жизни и не все из них знают, какие правила надо соблюдать, чтоб сохранить своё здоровье.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1"/>
            <a:ext cx="8460432" cy="118870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(англ.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программы, взаимодействуя с которыми, игрок получает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40" cy="4083171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66124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список не является полным, и в то же время, игры могут комбинировать несколько жанров.</a:t>
            </a:r>
          </a:p>
        </p:txBody>
      </p:sp>
    </p:spTree>
    <p:extLst>
      <p:ext uri="{BB962C8B-B14F-4D97-AF65-F5344CB8AC3E}">
        <p14:creationId xmlns:p14="http://schemas.microsoft.com/office/powerpoint/2010/main" val="3849751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067944" y="836712"/>
            <a:ext cx="5076056" cy="1469111"/>
          </a:xfrm>
        </p:spPr>
        <p:txBody>
          <a:bodyPr>
            <a:noAutofit/>
          </a:bodyPr>
          <a:lstStyle/>
          <a:p>
            <a:pPr>
              <a:defRPr lang="ru-RU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я провёл опрос учащихся по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804" y="2076003"/>
            <a:ext cx="3788832" cy="4248472"/>
          </a:xfrm>
          <a:prstGeom prst="ellipse">
            <a:avLst/>
          </a:prstGeom>
        </p:spPr>
      </p:pic>
      <p:pic>
        <p:nvPicPr>
          <p:cNvPr id="2051" name="Picture 3" descr="C:\Users\дмитрий\Desktop\Артём\20170203_105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7702"/>
            <a:ext cx="4104456" cy="40324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45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83671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у вас компьютер, планшет?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66895220"/>
              </p:ext>
            </p:extLst>
          </p:nvPr>
        </p:nvGraphicFramePr>
        <p:xfrm>
          <a:off x="3429000" y="2946090"/>
          <a:ext cx="5715000" cy="391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48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767073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игр вы предпочитаете?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80827337"/>
              </p:ext>
            </p:extLst>
          </p:nvPr>
        </p:nvGraphicFramePr>
        <p:xfrm>
          <a:off x="3995936" y="2420888"/>
          <a:ext cx="4968552" cy="428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0004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>
            <a:normAutofit/>
          </a:bodyPr>
          <a:lstStyle/>
          <a:p>
            <a:pPr>
              <a:defRPr lang="ru-RU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вы проводите за компьютерной игрой в день ?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63405932"/>
              </p:ext>
            </p:extLst>
          </p:nvPr>
        </p:nvGraphicFramePr>
        <p:xfrm>
          <a:off x="1043608" y="1700808"/>
          <a:ext cx="741156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20471"/>
            <a:ext cx="6767073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игры-вред или польза ?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4398814"/>
              </p:ext>
            </p:extLst>
          </p:nvPr>
        </p:nvGraphicFramePr>
        <p:xfrm>
          <a:off x="3995936" y="2708920"/>
          <a:ext cx="4968552" cy="428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1041585"/>
              </p:ext>
            </p:extLst>
          </p:nvPr>
        </p:nvGraphicFramePr>
        <p:xfrm>
          <a:off x="3796592" y="2276872"/>
          <a:ext cx="534923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663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764704"/>
            <a:ext cx="4343400" cy="1362075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анкетированию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059" y="3140968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одноклассники предпочитают симуляторы и головоломки, большинство играют в компьютерные игры менее одного часа в день, но многие ребята играют более 2 часов и больше. Более половины учеников считают компьютерные игры полезными.</a:t>
            </a:r>
          </a:p>
        </p:txBody>
      </p:sp>
    </p:spTree>
    <p:extLst>
      <p:ext uri="{BB962C8B-B14F-4D97-AF65-F5344CB8AC3E}">
        <p14:creationId xmlns:p14="http://schemas.microsoft.com/office/powerpoint/2010/main" val="4102678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075" y="11663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компьютерных игр на здоровье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04722316"/>
              </p:ext>
            </p:extLst>
          </p:nvPr>
        </p:nvGraphicFramePr>
        <p:xfrm>
          <a:off x="755576" y="1412776"/>
          <a:ext cx="813690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490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вредного влияния компьютера на организм  школьника подобрал комплекс упражнений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9773"/>
            <a:ext cx="8460432" cy="5372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532440" cy="5805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898" y="0"/>
            <a:ext cx="853244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снятия усталости с кистей рук и плечевого пояса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171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84784"/>
            <a:ext cx="6120680" cy="272173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выяснить положительные и отрицательные стороны влияния компьютерных игр на человека.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597" y="-99392"/>
            <a:ext cx="7765662" cy="16476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50760"/>
            <a:ext cx="3852936" cy="3676164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12474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000" y="2708920"/>
            <a:ext cx="9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Компьютер, как и всё, что окружает нас, может быть и полезным, и вредным. Здесь действует правило: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соблюдать во всем меру, придерживаться золотой середины.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правильном выборе игр можно раскрыть в ребёнке таланты, воображения, дать новые знания и умения. Можно помочь подготовиться к школе. Для этого выпускаются специальные обучающие игры.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обращаться с компьютером необходимо и оно, несомненно, пригодится.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9658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20688"/>
            <a:ext cx="7992888" cy="618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Компьютерные игры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приносить вред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ребенок сидит за ними целыми днями, не отрываясь ни на что другое, портя свою осанку, зрение и нервную систему.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Исследуя проблему влияния компьютера на здоровье человека, становится очевидным, что средства современных информационных технологий безусловно влияют на организм пользователя и «общение» с компьютером требует жесткой установки рабочего времени и разработки санитарно-гигиенических правил по уменьшению и профилактике такого рода воздействий.</a:t>
            </a:r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87824" y="306896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9080" y="-1611560"/>
            <a:ext cx="7765662" cy="16476125"/>
          </a:xfrm>
          <a:prstGeom prst="rect">
            <a:avLst/>
          </a:prstGeom>
        </p:spPr>
      </p:pic>
      <p:graphicFrame>
        <p:nvGraphicFramePr>
          <p:cNvPr id="21" name="Diagram 2"/>
          <p:cNvGraphicFramePr/>
          <p:nvPr>
            <p:extLst>
              <p:ext uri="{D42A27DB-BD31-4B8C-83A1-F6EECF244321}">
                <p14:modId xmlns:p14="http://schemas.microsoft.com/office/powerpoint/2010/main" val="2829544982"/>
              </p:ext>
            </p:extLst>
          </p:nvPr>
        </p:nvGraphicFramePr>
        <p:xfrm>
          <a:off x="2267744" y="809231"/>
          <a:ext cx="71287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331640" y="0"/>
            <a:ext cx="79563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07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D7707EB-BFDB-428B-A80C-13CC0425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graphicEl>
                                              <a:dgm id="{4D7707EB-BFDB-428B-A80C-13CC04254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29D04AE-C352-4A85-83A4-C2E85E0C6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graphicEl>
                                              <a:dgm id="{A29D04AE-C352-4A85-83A4-C2E85E0C6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3407974478"/>
              </p:ext>
            </p:extLst>
          </p:nvPr>
        </p:nvGraphicFramePr>
        <p:xfrm>
          <a:off x="1142728" y="764704"/>
          <a:ext cx="8001272" cy="526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22463"/>
            <a:ext cx="6264696" cy="450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компьютерные игры – приносить вред или пользу организму?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0" y="-3430542"/>
            <a:ext cx="2895600" cy="6861081"/>
          </a:xfrm>
          <a:prstGeom prst="rect">
            <a:avLst/>
          </a:prstGeom>
        </p:spPr>
      </p:pic>
      <p:pic>
        <p:nvPicPr>
          <p:cNvPr id="1026" name="Picture 2" descr="C:\Users\дмитрий\Desktop\Артём\20170206_1946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9273"/>
            <a:ext cx="4104456" cy="4069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09120"/>
            <a:ext cx="8077200" cy="20922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пришло к нам из далекого восемнадцатого века. Впервые оно встречается в Оксфордском словаре. Изначально, понятие компьютер, трактовалось как вычислитель. Именно такой перевод этого слова с английского языка.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347" y="74767"/>
            <a:ext cx="80772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компьютера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6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30885"/>
            <a:ext cx="4572000" cy="3242131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827584" y="4941168"/>
            <a:ext cx="80772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96387" y="4632852"/>
            <a:ext cx="80772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0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72" y="1990685"/>
            <a:ext cx="4431928" cy="266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компьютеры или вычислители, были механическими приборами и умели выполнять простейшие математические операции, такие как сложение и вычитание. В 1653 году, появилась первая вычислительная машина, способная на решение более сложных задач, а точнее, делить и умножать.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692696"/>
            <a:ext cx="3024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1822 году, впервые была изобретена машина, способная решать простые уравнения. Это был величайший прорыв в области развития вычислительной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5040560" cy="5256584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Обучение новых сотрудников</Template>
  <TotalTime>0</TotalTime>
  <Words>1431</Words>
  <Application>Microsoft Office PowerPoint</Application>
  <PresentationFormat>Экран (4:3)</PresentationFormat>
  <Paragraphs>145</Paragraphs>
  <Slides>32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Training</vt:lpstr>
      <vt:lpstr>Исследовательская работа по теме:                            «Компьютерные игры – вред или польза для младших школьников?»</vt:lpstr>
      <vt:lpstr>Актуальность  моего исследования определяется тем фактом, что на сегодняшний день всё больше школьников проводят время играя в компьютерные игры, они являются неотъемлемой частью их жизни и не все из них знают, какие правила надо соблюдать, чтоб сохранить своё здоровье. </vt:lpstr>
      <vt:lpstr>Презентация PowerPoint</vt:lpstr>
      <vt:lpstr>Презентация PowerPoint</vt:lpstr>
      <vt:lpstr>Презентация PowerPoint</vt:lpstr>
      <vt:lpstr>Презентация PowerPoint</vt:lpstr>
      <vt:lpstr>  Слово компьютер, пришло к нам из далекого восемнадцатого века. Впервые оно встречается в Оксфордском словаре. Изначально, понятие компьютер, трактовалось как вычислитель. Именно такой перевод этого слова с английского языка.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компьютерных игр</vt:lpstr>
      <vt:lpstr>Приключенческая игра (англ. Adventure) — главной частью игры является история</vt:lpstr>
      <vt:lpstr>Презентация PowerPoint</vt:lpstr>
      <vt:lpstr>Презентация PowerPoint</vt:lpstr>
      <vt:lpstr>Игрушки (англ. Toys) — программы, взаимодействуя с которыми, игрок получает удовольствие</vt:lpstr>
      <vt:lpstr>Исследование: В классе я провёл опрос учащихся по анкетам.</vt:lpstr>
      <vt:lpstr>Презентация PowerPoint</vt:lpstr>
      <vt:lpstr>какой жанр игр вы предпочитаете?</vt:lpstr>
      <vt:lpstr>Сколько времени вы проводите за компьютерной игрой в день ?</vt:lpstr>
      <vt:lpstr>Компьютерные игры-вред или польза ?</vt:lpstr>
      <vt:lpstr>Выводы по анкетированию: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2017-02-02T07:16:10Z</dcterms:created>
  <dcterms:modified xsi:type="dcterms:W3CDTF">2017-11-12T17:12:24Z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