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90" r:id="rId13"/>
    <p:sldId id="273" r:id="rId14"/>
    <p:sldId id="293" r:id="rId15"/>
    <p:sldId id="295" r:id="rId16"/>
    <p:sldId id="294" r:id="rId17"/>
    <p:sldId id="268" r:id="rId18"/>
    <p:sldId id="280" r:id="rId19"/>
    <p:sldId id="289" r:id="rId20"/>
    <p:sldId id="269" r:id="rId21"/>
    <p:sldId id="270" r:id="rId22"/>
    <p:sldId id="281" r:id="rId23"/>
    <p:sldId id="282" r:id="rId24"/>
    <p:sldId id="271" r:id="rId25"/>
    <p:sldId id="288" r:id="rId26"/>
    <p:sldId id="287" r:id="rId27"/>
    <p:sldId id="274" r:id="rId28"/>
    <p:sldId id="275" r:id="rId29"/>
    <p:sldId id="276" r:id="rId30"/>
    <p:sldId id="277" r:id="rId31"/>
    <p:sldId id="278" r:id="rId32"/>
    <p:sldId id="279" r:id="rId33"/>
    <p:sldId id="291" r:id="rId34"/>
    <p:sldId id="292" r:id="rId35"/>
    <p:sldId id="296" r:id="rId36"/>
    <p:sldId id="297" r:id="rId37"/>
    <p:sldId id="298" r:id="rId38"/>
    <p:sldId id="299" r:id="rId39"/>
    <p:sldId id="27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1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&#1052;&#1077;&#1083;&#1086;&#1076;&#1080;&#1103;%20&#1080;&#1079;%20&#1076;&#1077;&#1090;&#1089;&#1090;&#1074;&#1072;%20&#8211;%20&#1042;%20&#1075;&#1086;&#1089;&#1090;&#1103;&#1093;%20&#1091;%20&#1089;&#1082;&#1072;&#1079;&#1082;&#1080;%20(www.petamusic.ru)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71481"/>
            <a:ext cx="7886728" cy="2286015"/>
          </a:xfrm>
        </p:spPr>
        <p:txBody>
          <a:bodyPr>
            <a:normAutofit fontScale="90000"/>
          </a:bodyPr>
          <a:lstStyle/>
          <a:p>
            <a:r>
              <a:rPr lang="ru-RU" b="1" u="sng" dirty="0" smtClean="0"/>
              <a:t>ПРОЕКТ:   «Для  чего  нужны  нам  </a:t>
            </a:r>
            <a:br>
              <a:rPr lang="ru-RU" b="1" u="sng" dirty="0" smtClean="0"/>
            </a:br>
            <a:r>
              <a:rPr lang="ru-RU" b="1" u="sng" dirty="0" smtClean="0"/>
              <a:t>сказки?»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2928934"/>
            <a:ext cx="6486548" cy="292895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Для чего нужны нам сказки?</a:t>
            </a:r>
          </a:p>
          <a:p>
            <a:r>
              <a:rPr lang="ru-RU" dirty="0" smtClean="0"/>
              <a:t>Что в них ищет человек?</a:t>
            </a:r>
            <a:br>
              <a:rPr lang="ru-RU" dirty="0" smtClean="0"/>
            </a:br>
            <a:r>
              <a:rPr lang="ru-RU" dirty="0" smtClean="0"/>
              <a:t>Может быть, добро и ласку.</a:t>
            </a:r>
            <a:br>
              <a:rPr lang="ru-RU" dirty="0" smtClean="0"/>
            </a:br>
            <a:r>
              <a:rPr lang="ru-RU" dirty="0" smtClean="0"/>
              <a:t>Может быть, вчерашний снег.</a:t>
            </a:r>
            <a:br>
              <a:rPr lang="ru-RU" dirty="0" smtClean="0"/>
            </a:br>
            <a:r>
              <a:rPr lang="ru-RU" dirty="0" smtClean="0"/>
              <a:t>В сказке радость побеждает,</a:t>
            </a:r>
            <a:br>
              <a:rPr lang="ru-RU" dirty="0" smtClean="0"/>
            </a:br>
            <a:r>
              <a:rPr lang="ru-RU" dirty="0" smtClean="0"/>
              <a:t>Сказка учит нас любить…</a:t>
            </a:r>
          </a:p>
          <a:p>
            <a:r>
              <a:rPr lang="ru-RU" dirty="0" smtClean="0"/>
              <a:t>Руководитель: </a:t>
            </a:r>
            <a:r>
              <a:rPr lang="ru-RU" dirty="0" err="1" smtClean="0"/>
              <a:t>Ферафонтова</a:t>
            </a:r>
            <a:r>
              <a:rPr lang="ru-RU" dirty="0" smtClean="0"/>
              <a:t> Е.Г.    </a:t>
            </a:r>
          </a:p>
          <a:p>
            <a:endParaRPr lang="ru-RU" dirty="0"/>
          </a:p>
        </p:txBody>
      </p:sp>
      <p:pic>
        <p:nvPicPr>
          <p:cNvPr id="4" name="Мелодия из детства – В гостях у сказки (www.peta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/>
              <a:t>Содержание работы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00200"/>
            <a:ext cx="8258204" cy="475775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 smtClean="0"/>
          </a:p>
          <a:p>
            <a:pPr lvl="0"/>
            <a:r>
              <a:rPr lang="ru-RU" sz="8600" dirty="0" smtClean="0"/>
              <a:t>Опрос - анкетирование «</a:t>
            </a:r>
            <a:r>
              <a:rPr lang="ru-RU" sz="8600" i="1" dirty="0" smtClean="0"/>
              <a:t>Сказки в жизни вашего ребенка</a:t>
            </a:r>
            <a:r>
              <a:rPr lang="ru-RU" sz="8600" dirty="0" smtClean="0"/>
              <a:t>»</a:t>
            </a:r>
          </a:p>
          <a:p>
            <a:pPr lvl="0"/>
            <a:r>
              <a:rPr lang="ru-RU" sz="8600" dirty="0" smtClean="0"/>
              <a:t>Беседа с родителями «</a:t>
            </a:r>
            <a:r>
              <a:rPr lang="ru-RU" sz="8600" i="1" dirty="0" smtClean="0"/>
              <a:t>Знакомство с проектом</a:t>
            </a:r>
            <a:r>
              <a:rPr lang="ru-RU" sz="8600" dirty="0" smtClean="0"/>
              <a:t>».</a:t>
            </a:r>
          </a:p>
          <a:p>
            <a:pPr lvl="0"/>
            <a:r>
              <a:rPr lang="ru-RU" sz="8600" dirty="0" smtClean="0"/>
              <a:t>Домашние задания для родителей и детей (изготовление поделок, рисование иллюстраций к сказкам).</a:t>
            </a:r>
          </a:p>
          <a:p>
            <a:pPr lvl="0"/>
            <a:r>
              <a:rPr lang="ru-RU" sz="8600" dirty="0" smtClean="0"/>
              <a:t>Помощь в пополнении книжного уголка сказками.</a:t>
            </a:r>
          </a:p>
          <a:p>
            <a:r>
              <a:rPr lang="ru-RU" sz="8600" dirty="0" smtClean="0"/>
              <a:t>Консультации для родителей.</a:t>
            </a:r>
          </a:p>
          <a:p>
            <a:r>
              <a:rPr lang="ru-RU" sz="8600" b="1" dirty="0" smtClean="0"/>
              <a:t>  «</a:t>
            </a:r>
            <a:r>
              <a:rPr lang="ru-RU" sz="8600" dirty="0" smtClean="0"/>
              <a:t>Какие сказки читать ребенку на ночь?»</a:t>
            </a:r>
          </a:p>
          <a:p>
            <a:r>
              <a:rPr lang="ru-RU" sz="8600" dirty="0" smtClean="0"/>
              <a:t> «Для чего ребенку нужна сказка?»</a:t>
            </a:r>
          </a:p>
          <a:p>
            <a:pPr>
              <a:buNone/>
            </a:pPr>
            <a:r>
              <a:rPr lang="ru-RU" sz="8600" dirty="0" smtClean="0"/>
              <a:t>       «</a:t>
            </a:r>
            <a:r>
              <a:rPr lang="ru-RU" sz="8600" u="sng" dirty="0" smtClean="0"/>
              <a:t>Как читать сказки детям дошкольного возраста?»</a:t>
            </a:r>
            <a:endParaRPr lang="ru-RU" sz="8600" dirty="0" smtClean="0"/>
          </a:p>
          <a:p>
            <a:r>
              <a:rPr lang="ru-RU" sz="8600" u="sng" dirty="0" smtClean="0"/>
              <a:t>«Что читать детям разного дошкольного возраста?»</a:t>
            </a:r>
            <a:endParaRPr lang="ru-RU" sz="8600" dirty="0" smtClean="0"/>
          </a:p>
          <a:p>
            <a:pPr lvl="0"/>
            <a:r>
              <a:rPr lang="ru-RU" sz="8600" dirty="0" smtClean="0"/>
              <a:t>Информация для родителей в папке - передвижке: «</a:t>
            </a:r>
            <a:r>
              <a:rPr lang="ru-RU" sz="8600" i="1" dirty="0" smtClean="0"/>
              <a:t>Читаем детям сказки</a:t>
            </a:r>
            <a:r>
              <a:rPr lang="ru-RU" sz="8600" dirty="0" smtClean="0"/>
              <a:t> »</a:t>
            </a:r>
          </a:p>
          <a:p>
            <a:pPr lvl="0"/>
            <a:r>
              <a:rPr lang="ru-RU" sz="8600" dirty="0" smtClean="0"/>
              <a:t>Совместная творческая работа с детьми: Изготовить атрибуты для театрального уголка (маски, шляпы)</a:t>
            </a:r>
            <a:r>
              <a:rPr lang="ru-RU" sz="8600" b="1" i="1" dirty="0" smtClean="0"/>
              <a:t> </a:t>
            </a:r>
            <a:endParaRPr lang="ru-RU" sz="8600" dirty="0" smtClean="0"/>
          </a:p>
          <a:p>
            <a:endParaRPr lang="ru-RU" sz="3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Новая папка (11)\20161125_120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067" y="334132"/>
            <a:ext cx="8008461" cy="579203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401080" cy="50006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Анкета для родителей «Сказка в жизни вашего ребенка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329642" cy="5253054"/>
          </a:xfrm>
        </p:spPr>
        <p:txBody>
          <a:bodyPr>
            <a:normAutofit fontScale="47500" lnSpcReduction="20000"/>
          </a:bodyPr>
          <a:lstStyle/>
          <a:p>
            <a:r>
              <a:rPr lang="ru-RU" sz="2800" dirty="0" smtClean="0"/>
              <a:t>1. Как часто Вы читаете (рассказываете) своему ребенку сказки?</a:t>
            </a:r>
          </a:p>
          <a:p>
            <a:r>
              <a:rPr lang="ru-RU" sz="2800" u="sng" dirty="0" smtClean="0"/>
              <a:t>_______________________________________________________</a:t>
            </a:r>
            <a:endParaRPr lang="ru-RU" sz="2800" dirty="0" smtClean="0"/>
          </a:p>
          <a:p>
            <a:r>
              <a:rPr lang="ru-RU" sz="2800" dirty="0" smtClean="0"/>
              <a:t> 2. Какие сказки предпочитает Ваш ребенок?</a:t>
            </a:r>
          </a:p>
          <a:p>
            <a:r>
              <a:rPr lang="ru-RU" sz="2800" dirty="0" smtClean="0"/>
              <a:t>________________________________________________________</a:t>
            </a:r>
          </a:p>
          <a:p>
            <a:r>
              <a:rPr lang="ru-RU" sz="2800" dirty="0" smtClean="0"/>
              <a:t> 3. Просит ли Ваш ребенок читать (рассказывать) сказку несколько раз?</a:t>
            </a:r>
          </a:p>
          <a:p>
            <a:r>
              <a:rPr lang="ru-RU" sz="2800" dirty="0" smtClean="0"/>
              <a:t>________________________________________________________</a:t>
            </a:r>
          </a:p>
          <a:p>
            <a:r>
              <a:rPr lang="ru-RU" sz="2800" dirty="0" smtClean="0"/>
              <a:t> 4. Есть ли любимая сказка у Вашего малыша? Если есть – какая?</a:t>
            </a:r>
          </a:p>
          <a:p>
            <a:r>
              <a:rPr lang="ru-RU" sz="2800" dirty="0" smtClean="0"/>
              <a:t>__________________________________________________________</a:t>
            </a:r>
          </a:p>
          <a:p>
            <a:r>
              <a:rPr lang="ru-RU" sz="2800" dirty="0" smtClean="0"/>
              <a:t> 5. Играет ли Ваш ребенок в сказки, которые слушал?</a:t>
            </a:r>
          </a:p>
          <a:p>
            <a:r>
              <a:rPr lang="ru-RU" sz="2800" dirty="0" smtClean="0"/>
              <a:t>__________________________________________________________</a:t>
            </a:r>
          </a:p>
          <a:p>
            <a:r>
              <a:rPr lang="ru-RU" sz="2800" dirty="0" smtClean="0"/>
              <a:t> 6. Рассказывает ли ребенок сказку совместно с Вами или своим куклам, игрушкам?</a:t>
            </a:r>
          </a:p>
          <a:p>
            <a:r>
              <a:rPr lang="ru-RU" sz="2800" dirty="0" smtClean="0"/>
              <a:t>__________________________________________________________</a:t>
            </a:r>
          </a:p>
          <a:p>
            <a:r>
              <a:rPr lang="ru-RU" sz="2800" dirty="0" smtClean="0"/>
              <a:t> 7. Есть ли у ребенка книжки для самостоятельного рассматривания?</a:t>
            </a:r>
          </a:p>
          <a:p>
            <a:r>
              <a:rPr lang="ru-RU" sz="2800" dirty="0" smtClean="0"/>
              <a:t>__________________________________________________________</a:t>
            </a:r>
          </a:p>
          <a:p>
            <a:r>
              <a:rPr lang="ru-RU" sz="2800" dirty="0" smtClean="0"/>
              <a:t> 8. Рассматривая иллюстрации к сказкам, задает ли Вам ребенок вопросы?</a:t>
            </a:r>
          </a:p>
          <a:p>
            <a:r>
              <a:rPr lang="ru-RU" sz="2800" dirty="0" smtClean="0"/>
              <a:t>__________________________________________________________</a:t>
            </a:r>
          </a:p>
          <a:p>
            <a:r>
              <a:rPr lang="ru-RU" sz="2800" dirty="0" smtClean="0"/>
              <a:t> 9. Узнает ли Ваш ребенок сказку по иллюстрации?</a:t>
            </a:r>
          </a:p>
          <a:p>
            <a:r>
              <a:rPr lang="ru-RU" sz="2800" dirty="0" smtClean="0"/>
              <a:t>__________________________________________________________</a:t>
            </a:r>
          </a:p>
          <a:p>
            <a:r>
              <a:rPr lang="ru-RU" sz="2800" dirty="0" smtClean="0"/>
              <a:t> 10. Есть ли у Вас дома какой-либо вид детского театра (настольный пальчиковый, кукольный и пр.?_______________________________</a:t>
            </a:r>
          </a:p>
          <a:p>
            <a:r>
              <a:rPr lang="ru-RU" sz="2800" dirty="0" smtClean="0"/>
              <a:t> </a:t>
            </a:r>
          </a:p>
          <a:p>
            <a:r>
              <a:rPr lang="ru-RU" sz="2800" dirty="0" smtClean="0"/>
              <a:t>11. Придумываете ли Вы когда-нибудь сказки для Вашего ребенка?</a:t>
            </a:r>
          </a:p>
          <a:p>
            <a:r>
              <a:rPr lang="ru-RU" sz="2800" dirty="0" smtClean="0"/>
              <a:t>______________________________________________________________________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29642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Мини-музей «В гостях у сказки»</a:t>
            </a:r>
            <a:endParaRPr lang="ru-RU" dirty="0"/>
          </a:p>
        </p:txBody>
      </p:sp>
      <p:pic>
        <p:nvPicPr>
          <p:cNvPr id="4098" name="Picture 2" descr="C:\Users\user\Desktop\Новая папка (11)\20161129_124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004753"/>
            <a:ext cx="4643470" cy="560164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150019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Цель :</a:t>
            </a:r>
            <a:r>
              <a:rPr lang="ru-RU" sz="2700" dirty="0" smtClean="0"/>
              <a:t> организация мини-музея в группе как средства формирования начал коммуникативной компетентности старших дошкольников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00174"/>
            <a:ext cx="8329642" cy="482442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В создании нашего мини-музея принимали участие как сами воспитанники, так и их семьи. Ведь именно они приносили многие экспонаты, поделки, помогали в оформлении . Они с гордостью показывают принесенные из дома экспонаты и рассказывают о них. </a:t>
            </a:r>
          </a:p>
          <a:p>
            <a:r>
              <a:rPr lang="ru-RU" dirty="0" smtClean="0"/>
              <a:t>В настоящих музеях трогать ничего нельзя, а вот в нашем мини-музее не только можно, но и нужно! Его можно посещать каждый день, самому менять, переставлять экспонаты, брать их в руки и рассматривать. В обычном музее ребенок — лишь пассивный созерцатель, а здесь он — соавтор, творец экспозиции. Причем не только он сам, но и его папа, мама, бабушка и дедушка.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Новая папка (11)\20161129_080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6777" y="285728"/>
            <a:ext cx="4901239" cy="6534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58204" cy="85725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Здесь расположены разнообразные виды кукольных театров для самостоятельной  драматизации</a:t>
            </a:r>
            <a:endParaRPr lang="ru-RU" sz="2800" dirty="0"/>
          </a:p>
        </p:txBody>
      </p:sp>
      <p:pic>
        <p:nvPicPr>
          <p:cNvPr id="8194" name="Picture 2" descr="C:\Users\user\Desktop\Новая папка (11)\20161125_1034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462863"/>
            <a:ext cx="3646303" cy="4861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Викторина </a:t>
            </a:r>
            <a:r>
              <a:rPr lang="ru-RU" dirty="0" smtClean="0"/>
              <a:t>"В гостях у сказки". 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4" name="Содержимое 3" descr="http://kladraz.ru/upload/blogs/3616_9b60f63a6cd6021db115ba7fc98e9f5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857364"/>
            <a:ext cx="671517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868346"/>
          </a:xfrm>
        </p:spPr>
        <p:txBody>
          <a:bodyPr/>
          <a:lstStyle/>
          <a:p>
            <a:r>
              <a:rPr lang="ru-RU" dirty="0" smtClean="0"/>
              <a:t>Дети сочиняли сказки.</a:t>
            </a:r>
            <a:endParaRPr lang="ru-RU" dirty="0"/>
          </a:p>
        </p:txBody>
      </p:sp>
      <p:pic>
        <p:nvPicPr>
          <p:cNvPr id="7170" name="Picture 2" descr="C:\Users\user\Desktop\Новая папка (11)\20161124_1555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5" y="1196164"/>
            <a:ext cx="3978503" cy="530467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58204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Драматизация сказок</a:t>
            </a:r>
            <a:endParaRPr lang="ru-RU" dirty="0"/>
          </a:p>
        </p:txBody>
      </p:sp>
      <p:pic>
        <p:nvPicPr>
          <p:cNvPr id="1026" name="Picture 2" descr="C:\Users\user\Desktop\собрание фото\20160927_161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472" y="1142984"/>
            <a:ext cx="7289684" cy="5181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329642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 smtClean="0"/>
              <a:t/>
            </a:r>
            <a:br>
              <a:rPr lang="ru-RU" b="1" i="1" u="sng" dirty="0" smtClean="0"/>
            </a:br>
            <a:r>
              <a:rPr lang="ru-RU" b="1" i="1" u="sng" dirty="0" smtClean="0"/>
              <a:t/>
            </a:r>
            <a:br>
              <a:rPr lang="ru-RU" b="1" i="1" u="sng" dirty="0" smtClean="0"/>
            </a:br>
            <a:r>
              <a:rPr lang="ru-RU" sz="2000" b="1" i="1" u="sng" dirty="0" smtClean="0"/>
              <a:t>АКТУАЛЬНОСТЬ  ПРОЕКТА</a:t>
            </a:r>
            <a:r>
              <a:rPr lang="ru-RU" sz="2000" b="1" i="1" dirty="0" smtClean="0"/>
              <a:t>: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258204" cy="4911741"/>
          </a:xfrm>
        </p:spPr>
        <p:txBody>
          <a:bodyPr>
            <a:noAutofit/>
          </a:bodyPr>
          <a:lstStyle/>
          <a:p>
            <a:r>
              <a:rPr lang="ru-RU" sz="1400" dirty="0" smtClean="0"/>
              <a:t>Детям  перестали читать. Телевизор, видео, компьютер поглощают ребенка, завоевывая заповедные уголки его сознания и души. В. Сухомлинский говорил: «</a:t>
            </a:r>
            <a:r>
              <a:rPr lang="ru-RU" sz="1400" i="1" dirty="0" smtClean="0"/>
              <a:t>Чтение в годы детства — это прежде воспитание сердца, прикосновение человеческого благородства к сокровенным уголкам детской души</a:t>
            </a:r>
            <a:r>
              <a:rPr lang="ru-RU" sz="1400" dirty="0" smtClean="0"/>
              <a:t>». </a:t>
            </a:r>
          </a:p>
          <a:p>
            <a:r>
              <a:rPr lang="ru-RU" sz="1400" dirty="0" smtClean="0"/>
              <a:t>Развитие речи становится все более актуальной проблемой в нашем обществе. На современном этапе поиск новых форм и методов обучения и воспитания детей – один из актуальных вопросов педагогики. С повышением внимания к развитию личности ребенка связывается возможность обновления и качественного улучшения его речевого развития. Поэтому показатели речи и свойства личности, их взаимовлияние должны быть в центре внимания взрослых, заботящихся о своевременном и гармоничном развитии ребенка. А сказка как сокровищница русского народа находит применение в различных областях работы с детьми дошкольного возраста. </a:t>
            </a:r>
          </a:p>
          <a:p>
            <a:r>
              <a:rPr lang="ru-RU" sz="1400" dirty="0" smtClean="0"/>
              <a:t>Сказка — благодатный и ничем не заменимый источник воспитания ребенка. Сказка — это духовные богатства культуры, познавая которые, ребёнок познает сердцем родной народ. Дошкольный возраст —  </a:t>
            </a:r>
            <a:r>
              <a:rPr lang="ru-RU" sz="1400" dirty="0" err="1" smtClean="0"/>
              <a:t>возраст</a:t>
            </a:r>
            <a:r>
              <a:rPr lang="ru-RU" sz="1400" dirty="0" smtClean="0"/>
              <a:t> сказки. Именно в этом возрасте ребёнок проявляет сильную тягу ко всему сказочному, необычному, чудесному. Если сказка удачно выбрана, если она естественно и вместе с тем выразительно рассказана, можно быть уверенным, что она найдёт в детях чутких, внимательных слушателей. И это будет способствовать развитию маленького человека.</a:t>
            </a:r>
          </a:p>
          <a:p>
            <a:r>
              <a:rPr lang="ru-RU" sz="1400" dirty="0" smtClean="0"/>
              <a:t>Детские сказки расширяют словарный запас малыша, помогают правильно строить диалог, развивать связную логическую речь, развитие связной речи является центральной задачей речевого воспитания детей. Театрализованная деятельность вносит разнообразие в жизнь ребенка в детском саду, дарит ему радость и является одним из самых эффективных способов воздействия на ребенка, в котором наиболее ярко проявляется принцип обучения: учить играя.</a:t>
            </a:r>
          </a:p>
          <a:p>
            <a:endParaRPr lang="ru-RU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29642" cy="1214446"/>
          </a:xfrm>
        </p:spPr>
        <p:txBody>
          <a:bodyPr/>
          <a:lstStyle/>
          <a:p>
            <a:r>
              <a:rPr lang="ru-RU" b="1" dirty="0" smtClean="0"/>
              <a:t>Сказочный кроссворд</a:t>
            </a:r>
            <a:endParaRPr lang="ru-RU" dirty="0"/>
          </a:p>
        </p:txBody>
      </p:sp>
      <p:pic>
        <p:nvPicPr>
          <p:cNvPr id="4" name="Содержимое 3" descr="http://kladraz.ru/upload/blogs/3616_95d7e701998943c2b7c9365cd52d926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85926"/>
            <a:ext cx="671517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40108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»</a:t>
            </a:r>
            <a:br>
              <a:rPr lang="ru-RU" sz="2200" dirty="0" smtClean="0"/>
            </a:br>
            <a:r>
              <a:rPr lang="ru-RU" sz="2200" dirty="0" smtClean="0"/>
              <a:t> 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100" dirty="0" smtClean="0"/>
              <a:t>Конкурс стенгазет</a:t>
            </a:r>
            <a:br>
              <a:rPr lang="ru-RU" sz="3100" dirty="0" smtClean="0"/>
            </a:br>
            <a:r>
              <a:rPr lang="ru-RU" sz="3100" dirty="0" smtClean="0"/>
              <a:t>  «Самая читающая семья»</a:t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8194" name="Picture 2" descr="C:\Users\user\Desktop\Новая папка (11)\20161124_165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75222" y="1071546"/>
            <a:ext cx="7004074" cy="525305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29642" cy="50006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Семьи </a:t>
            </a:r>
            <a:r>
              <a:rPr lang="ru-RU" sz="2800" dirty="0" smtClean="0"/>
              <a:t> </a:t>
            </a:r>
            <a:r>
              <a:rPr lang="ru-RU" sz="2800" dirty="0" smtClean="0"/>
              <a:t>выпустили  стенгазеты</a:t>
            </a:r>
            <a:endParaRPr lang="ru-RU" sz="2800" dirty="0"/>
          </a:p>
        </p:txBody>
      </p:sp>
      <p:pic>
        <p:nvPicPr>
          <p:cNvPr id="9218" name="Picture 2" descr="C:\Users\user\Desktop\Новая папка (11)\20161125_103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3108" y="892350"/>
            <a:ext cx="4840608" cy="575135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58204" cy="85725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Совместное сотворчество родители-дети «Иллюстрируем любимую сказку».</a:t>
            </a:r>
            <a:endParaRPr lang="ru-RU" sz="2000" dirty="0"/>
          </a:p>
        </p:txBody>
      </p:sp>
      <p:pic>
        <p:nvPicPr>
          <p:cNvPr id="5122" name="Picture 2" descr="C:\Users\user\Desktop\Новая папка (11)\20161129_093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789308">
            <a:off x="4124744" y="1866815"/>
            <a:ext cx="4885550" cy="3538542"/>
          </a:xfrm>
          <a:prstGeom prst="rect">
            <a:avLst/>
          </a:prstGeom>
          <a:noFill/>
        </p:spPr>
      </p:pic>
      <p:pic>
        <p:nvPicPr>
          <p:cNvPr id="5123" name="Picture 3" descr="C:\Users\user\Desktop\Новая папка (11)\20161129_093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72700" y="-16230600"/>
            <a:ext cx="2880000" cy="3840000"/>
          </a:xfrm>
          <a:prstGeom prst="rect">
            <a:avLst/>
          </a:prstGeom>
          <a:noFill/>
        </p:spPr>
      </p:pic>
      <p:pic>
        <p:nvPicPr>
          <p:cNvPr id="7" name="Рисунок 6" descr="C:\Users\user\Desktop\Новая папка (11)\20161129_0931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928802"/>
            <a:ext cx="328614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Конкурс поделок «Наши сказки»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user\Desktop\Новая папка (11)\20161125_103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880" y="1600200"/>
            <a:ext cx="6629429" cy="497207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 (11)\20161129_08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857232"/>
            <a:ext cx="4074931" cy="543324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Новая папка (11)\20161125_103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25457" y="1178013"/>
            <a:ext cx="4154122" cy="553713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 (11)\20161114_164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022" y="1000109"/>
            <a:ext cx="4346556" cy="550072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 (11)\20161121_1652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6072" y="1428736"/>
            <a:ext cx="6389199" cy="479189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29642" cy="928694"/>
          </a:xfrm>
        </p:spPr>
        <p:txBody>
          <a:bodyPr>
            <a:normAutofit/>
          </a:bodyPr>
          <a:lstStyle/>
          <a:p>
            <a:r>
              <a:rPr lang="ru-RU" dirty="0" smtClean="0"/>
              <a:t>(пластилиновая мозаика)</a:t>
            </a:r>
            <a:endParaRPr lang="ru-RU" dirty="0"/>
          </a:p>
        </p:txBody>
      </p:sp>
      <p:pic>
        <p:nvPicPr>
          <p:cNvPr id="4099" name="Picture 3" descr="C:\Users\user\Desktop\Новая папка (11)\20161121_165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7" y="1196164"/>
            <a:ext cx="3924924" cy="523323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sz="1800" b="1" u="sng" dirty="0" smtClean="0"/>
              <a:t/>
            </a:r>
            <a:br>
              <a:rPr lang="ru-RU" sz="1800" b="1" u="sng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u="sng" dirty="0" smtClean="0"/>
              <a:t>ЦЕЛЬ ПРОЕКТА:</a:t>
            </a:r>
            <a:r>
              <a:rPr lang="ru-RU" sz="2000" b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обобщить знания детей о прочитанных сказках,</a:t>
            </a:r>
            <a:br>
              <a:rPr lang="ru-RU" sz="2000" dirty="0" smtClean="0"/>
            </a:br>
            <a:r>
              <a:rPr lang="ru-RU" sz="2000" dirty="0" smtClean="0"/>
              <a:t>прививать любовь к русским народным и авторским сказкам и их героям.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u="sng" dirty="0" smtClean="0"/>
          </a:p>
          <a:p>
            <a:pPr>
              <a:buNone/>
            </a:pPr>
            <a:r>
              <a:rPr lang="ru-RU" u="sng" dirty="0" smtClean="0"/>
              <a:t>  ЗАДАЧИ ПРОЕКТА:</a:t>
            </a:r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создавать условия для детей, способствующие освоению сказок;</a:t>
            </a:r>
          </a:p>
          <a:p>
            <a:pPr lvl="0"/>
            <a:r>
              <a:rPr lang="ru-RU" dirty="0" smtClean="0"/>
              <a:t>закрепить и расширить знания детей о сказках;</a:t>
            </a:r>
          </a:p>
          <a:p>
            <a:pPr lvl="0"/>
            <a:r>
              <a:rPr lang="ru-RU" dirty="0" smtClean="0"/>
              <a:t>развивать творческие навыки, коммуникативные умения;</a:t>
            </a:r>
          </a:p>
          <a:p>
            <a:pPr lvl="0"/>
            <a:r>
              <a:rPr lang="ru-RU" dirty="0" smtClean="0"/>
              <a:t>способствовать поддержанию традиции семейного  чтения;</a:t>
            </a:r>
          </a:p>
          <a:p>
            <a:pPr lvl="0"/>
            <a:r>
              <a:rPr lang="ru-RU" dirty="0" smtClean="0"/>
              <a:t>продолжать вовлекать детей, родителей   в совместную деятельность по знакомству со сказками, показать ценность и значимость совместного творчества детей и родителей;</a:t>
            </a:r>
          </a:p>
          <a:p>
            <a:pPr lvl="0"/>
            <a:r>
              <a:rPr lang="ru-RU" dirty="0" smtClean="0"/>
              <a:t>создавать атмосферу эмоционального комфорта, взаимопонимания и поддержки.</a:t>
            </a: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 (11)\20161121_165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91258">
            <a:off x="3092830" y="747831"/>
            <a:ext cx="4214842" cy="561807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 (11)\20161124_080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397379"/>
            <a:ext cx="6786610" cy="508995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Новая папка (11)\20161129_075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93085">
            <a:off x="3441505" y="979352"/>
            <a:ext cx="4100526" cy="546736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 (11)\20161125_1007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7" y="415106"/>
            <a:ext cx="5582401" cy="615716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29642" cy="857256"/>
          </a:xfrm>
        </p:spPr>
        <p:txBody>
          <a:bodyPr/>
          <a:lstStyle/>
          <a:p>
            <a:r>
              <a:rPr lang="ru-RU" dirty="0" smtClean="0"/>
              <a:t>Изготовление поделок</a:t>
            </a:r>
            <a:endParaRPr lang="ru-RU" dirty="0"/>
          </a:p>
        </p:txBody>
      </p:sp>
      <p:pic>
        <p:nvPicPr>
          <p:cNvPr id="7171" name="Picture 3" descr="C:\Users\user\Desktop\Новая папка (11)\20161125_100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72700" y="-16230600"/>
            <a:ext cx="2880000" cy="3840000"/>
          </a:xfrm>
          <a:prstGeom prst="rect">
            <a:avLst/>
          </a:prstGeom>
          <a:noFill/>
        </p:spPr>
      </p:pic>
      <p:pic>
        <p:nvPicPr>
          <p:cNvPr id="7172" name="Picture 4" descr="C:\Users\user\Desktop\Новая папка (11)\20161125_1008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4000500" cy="5119686"/>
          </a:xfrm>
          <a:prstGeom prst="rect">
            <a:avLst/>
          </a:prstGeom>
          <a:noFill/>
        </p:spPr>
      </p:pic>
      <p:pic>
        <p:nvPicPr>
          <p:cNvPr id="7173" name="Picture 5" descr="C:\Users\user\Desktop\Новая папка (11)\20161124_162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644426" y="-20574168"/>
            <a:ext cx="270000" cy="360000"/>
          </a:xfrm>
          <a:prstGeom prst="rect">
            <a:avLst/>
          </a:prstGeom>
          <a:noFill/>
        </p:spPr>
      </p:pic>
      <p:pic>
        <p:nvPicPr>
          <p:cNvPr id="8" name="Рисунок 7" descr="C:\Users\user\Desktop\Новая папка (11)\20161124_1620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500174"/>
            <a:ext cx="350046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6" cy="7143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600" dirty="0" smtClean="0"/>
              <a:t>Выставка рисунков «Наши любимые сказки» </a:t>
            </a:r>
            <a:endParaRPr lang="ru-RU" sz="3600" dirty="0"/>
          </a:p>
        </p:txBody>
      </p:sp>
      <p:pic>
        <p:nvPicPr>
          <p:cNvPr id="1026" name="Picture 2" descr="C:\Users\user\Desktop\Новая папка (11)\20161129_093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428737"/>
            <a:ext cx="5852583" cy="4895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 (11)\20161129_093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28604"/>
            <a:ext cx="5500726" cy="6072230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11)\20161129_093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72700" y="-16230600"/>
            <a:ext cx="329400" cy="43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58204" cy="7858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</a:t>
            </a:r>
            <a:r>
              <a:rPr lang="ru-RU" sz="3100" dirty="0" smtClean="0"/>
              <a:t>Инсценировка сказки «Коза - дереза»</a:t>
            </a:r>
            <a:endParaRPr lang="ru-RU" sz="3100" dirty="0"/>
          </a:p>
        </p:txBody>
      </p:sp>
      <p:pic>
        <p:nvPicPr>
          <p:cNvPr id="3074" name="Picture 2" descr="E:\Е.Г\IMG_6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14217">
            <a:off x="159920" y="1594203"/>
            <a:ext cx="4405343" cy="3103553"/>
          </a:xfrm>
          <a:prstGeom prst="rect">
            <a:avLst/>
          </a:prstGeom>
          <a:noFill/>
        </p:spPr>
      </p:pic>
      <p:pic>
        <p:nvPicPr>
          <p:cNvPr id="6" name="Рисунок 5" descr="E:\Е.Г\IMG_60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9893">
            <a:off x="4724370" y="2905028"/>
            <a:ext cx="402050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:\Е.Г\IMG_610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857232"/>
            <a:ext cx="7429552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472518" cy="2357454"/>
          </a:xfrm>
        </p:spPr>
        <p:txBody>
          <a:bodyPr>
            <a:noAutofit/>
          </a:bodyPr>
          <a:lstStyle/>
          <a:p>
            <a:r>
              <a:rPr lang="ru-RU" sz="2000" b="1" u="sng" dirty="0" smtClean="0"/>
              <a:t>УЧАСТНИКИ ПРОЕКТА: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i="1" u="sng" dirty="0" smtClean="0"/>
              <a:t>Дети подготовительной  группы</a:t>
            </a:r>
            <a:r>
              <a:rPr lang="ru-RU" sz="2000" b="1" dirty="0" smtClean="0"/>
              <a:t>: </a:t>
            </a:r>
            <a:r>
              <a:rPr lang="ru-RU" sz="2000" dirty="0" smtClean="0"/>
              <a:t>участвуют в разных видах деятельности (познавательной игровой, практической).</a:t>
            </a:r>
            <a:br>
              <a:rPr lang="ru-RU" sz="2000" dirty="0" smtClean="0"/>
            </a:br>
            <a:r>
              <a:rPr lang="ru-RU" sz="2000" i="1" u="sng" dirty="0" smtClean="0"/>
              <a:t>Воспитатель</a:t>
            </a:r>
            <a:r>
              <a:rPr lang="ru-RU" sz="2000" i="1" dirty="0" smtClean="0"/>
              <a:t>:</a:t>
            </a:r>
            <a:r>
              <a:rPr lang="ru-RU" sz="2000" b="1" dirty="0" smtClean="0"/>
              <a:t> </a:t>
            </a:r>
            <a:r>
              <a:rPr lang="ru-RU" sz="2000" dirty="0" smtClean="0"/>
              <a:t>осуществляет педагогическое просвещение родителей по проблеме; организует деятельность детей и родителей.</a:t>
            </a:r>
            <a:br>
              <a:rPr lang="ru-RU" sz="2000" dirty="0" smtClean="0"/>
            </a:br>
            <a:r>
              <a:rPr lang="ru-RU" sz="2000" i="1" u="sng" dirty="0" smtClean="0"/>
              <a:t>Родители</a:t>
            </a:r>
            <a:r>
              <a:rPr lang="ru-RU" sz="2000" i="1" dirty="0" smtClean="0"/>
              <a:t>:</a:t>
            </a:r>
            <a:r>
              <a:rPr lang="ru-RU" sz="2000" b="1" dirty="0" smtClean="0"/>
              <a:t> </a:t>
            </a:r>
            <a:r>
              <a:rPr lang="ru-RU" sz="2000" dirty="0" smtClean="0"/>
              <a:t>участвуют в совместной деятельности.</a:t>
            </a:r>
            <a:br>
              <a:rPr lang="ru-RU" sz="2000" dirty="0" smtClean="0"/>
            </a:br>
            <a:r>
              <a:rPr lang="ru-RU" sz="2000" i="1" u="sng" dirty="0" smtClean="0"/>
              <a:t>Музыкальный руководитель</a:t>
            </a:r>
            <a:r>
              <a:rPr lang="ru-RU" sz="2000" b="1" u="sng" dirty="0" smtClean="0"/>
              <a:t>:</a:t>
            </a:r>
            <a:r>
              <a:rPr lang="ru-RU" sz="2000" b="1" dirty="0" smtClean="0"/>
              <a:t> </a:t>
            </a:r>
            <a:r>
              <a:rPr lang="ru-RU" sz="2000" dirty="0" smtClean="0"/>
              <a:t>организует музыкальное сопровождение театрализованных представлений, постановок.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286124"/>
            <a:ext cx="8401080" cy="284003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b="1" u="sng" dirty="0" smtClean="0"/>
              <a:t> ТИП ПРОЕКТА:</a:t>
            </a:r>
            <a:r>
              <a:rPr lang="ru-RU" sz="2900" dirty="0" smtClean="0"/>
              <a:t> - творческий</a:t>
            </a:r>
          </a:p>
          <a:p>
            <a:pPr>
              <a:buNone/>
            </a:pPr>
            <a:r>
              <a:rPr lang="ru-RU" sz="2900" b="1" dirty="0" smtClean="0"/>
              <a:t> </a:t>
            </a:r>
            <a:endParaRPr lang="ru-RU" sz="2900" dirty="0" smtClean="0"/>
          </a:p>
          <a:p>
            <a:pPr>
              <a:buNone/>
            </a:pPr>
            <a:r>
              <a:rPr lang="ru-RU" sz="2900" b="1" u="sng" dirty="0" smtClean="0"/>
              <a:t>ПРОДОЛЖИТЕЛЬНОСТЬ ПРОЕКТА:</a:t>
            </a:r>
            <a:r>
              <a:rPr lang="ru-RU" sz="2900" dirty="0" smtClean="0"/>
              <a:t> краткосрочный (с 17.10. по 25.11.2016 года) </a:t>
            </a:r>
          </a:p>
          <a:p>
            <a:pPr>
              <a:buNone/>
            </a:pPr>
            <a:r>
              <a:rPr lang="ru-RU" sz="2900" b="1" dirty="0" smtClean="0"/>
              <a:t> </a:t>
            </a:r>
            <a:endParaRPr lang="ru-RU" sz="2900" dirty="0" smtClean="0"/>
          </a:p>
          <a:p>
            <a:pPr>
              <a:buNone/>
            </a:pPr>
            <a:r>
              <a:rPr lang="ru-RU" sz="2900" b="1" u="sng" dirty="0" smtClean="0"/>
              <a:t>Проект осуществлялся  через образовательные области:</a:t>
            </a:r>
            <a:r>
              <a:rPr lang="ru-RU" sz="2900" dirty="0" smtClean="0"/>
              <a:t> социально-коммуникативное развитие, познавательное развитие, речевое развитие, художественно-эстетическое развитие, физическое развитие.</a:t>
            </a:r>
          </a:p>
          <a:p>
            <a:pPr>
              <a:buNone/>
            </a:pPr>
            <a:r>
              <a:rPr lang="ru-RU" sz="2900" b="1" dirty="0" smtClean="0"/>
              <a:t> </a:t>
            </a:r>
            <a:endParaRPr lang="ru-RU" sz="2900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Этапы  работы  над  проектом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u="sng" dirty="0" smtClean="0"/>
              <a:t>I этап. Подготовительно-информационный:</a:t>
            </a:r>
            <a:endParaRPr lang="ru-RU" dirty="0" smtClean="0"/>
          </a:p>
          <a:p>
            <a:r>
              <a:rPr lang="ru-RU" dirty="0" smtClean="0"/>
              <a:t>Вызвать интерес детей и родителей к теме проекта.</a:t>
            </a:r>
          </a:p>
          <a:p>
            <a:r>
              <a:rPr lang="ru-RU" dirty="0" smtClean="0"/>
              <a:t>Сбор информации, литературы, дополнительного материала.</a:t>
            </a:r>
          </a:p>
          <a:p>
            <a:r>
              <a:rPr lang="ru-RU" dirty="0" smtClean="0"/>
              <a:t>Информирование родителей о реализации данного проекта. Подборка методической, справочной, художественной литературы, пословиц, поговорок. Подбор материала и оборудования для занятий, бесед, сюжетно-ролевых игр с детьми.</a:t>
            </a:r>
          </a:p>
          <a:p>
            <a:r>
              <a:rPr lang="ru-RU" i="1" u="sng" dirty="0" smtClean="0"/>
              <a:t>Сотрудничество с родителями:</a:t>
            </a:r>
            <a:r>
              <a:rPr lang="ru-RU" dirty="0" smtClean="0"/>
              <a:t> беседа с родителями о необходимости участия их в проекте, о серьезном отношении к воспитательно-образовательному  процессу.</a:t>
            </a:r>
          </a:p>
          <a:p>
            <a:r>
              <a:rPr lang="ru-RU" dirty="0" smtClean="0"/>
              <a:t>Конкурс стенгазет  «Самая читающая семья»</a:t>
            </a:r>
          </a:p>
          <a:p>
            <a:r>
              <a:rPr lang="ru-RU" dirty="0" smtClean="0"/>
              <a:t>Совместное сотворчество родители-дети «Иллюстрируем любимую сказку».</a:t>
            </a:r>
          </a:p>
          <a:p>
            <a:r>
              <a:rPr lang="ru-RU" dirty="0" smtClean="0"/>
              <a:t>Конкурс поделок «Наши сказки»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329642" cy="1071570"/>
          </a:xfrm>
        </p:spPr>
        <p:txBody>
          <a:bodyPr>
            <a:normAutofit/>
          </a:bodyPr>
          <a:lstStyle/>
          <a:p>
            <a:r>
              <a:rPr lang="ru-RU" sz="2400" b="1" u="sng" dirty="0" smtClean="0"/>
              <a:t>II этап. Практический- познавательный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71612"/>
            <a:ext cx="8329642" cy="4752988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ru-RU" sz="8000" dirty="0" smtClean="0"/>
              <a:t>Организация познавательной деятельности детей: </a:t>
            </a:r>
          </a:p>
          <a:p>
            <a:r>
              <a:rPr lang="ru-RU" sz="8000" dirty="0" smtClean="0"/>
              <a:t>Провести цикл  познавательных мероприятий. Создание мини – библиотеки по сказкам. Познавательная беседы </a:t>
            </a:r>
            <a:r>
              <a:rPr lang="ru-RU" sz="8000" i="1" dirty="0" smtClean="0"/>
              <a:t>«Сказки - добрые друзья»</a:t>
            </a:r>
            <a:r>
              <a:rPr lang="ru-RU" sz="8000" dirty="0" smtClean="0"/>
              <a:t>, «Мои любимые сказки». </a:t>
            </a:r>
          </a:p>
          <a:p>
            <a:r>
              <a:rPr lang="ru-RU" sz="8000" dirty="0" smtClean="0"/>
              <a:t>Познавательные мероприятия. Отгадывание загадок о сказочных героях. Рассказы детей о посещении театров. НОД «Сказка «Лисичка-сестричка и серый волк»».  Заучивание отрывков из сказок для постановки кукольного театра для детей и родителей. Работа со сказками. Рассматривание иллюстраций разных художников к сказкам. Совместная деятельность дома. Совместно с ребёнком нарисовать рисунок «Любимая сказка».  Консультации  для родителей .</a:t>
            </a:r>
          </a:p>
          <a:p>
            <a:r>
              <a:rPr lang="ru-RU" sz="8000" dirty="0" smtClean="0"/>
              <a:t>Мероприятия по работе с детьми: чтение художественной литературы, просмотр мультфильмов, НОД, изготовление сказочных персонажей из бросового и подручного материала, дидактические и сюжетно-ролевые игры, утренние беседы «Рассказ о прочитанной сказке дома»,  тренинги, ситуативное общение.</a:t>
            </a:r>
          </a:p>
          <a:p>
            <a:endParaRPr lang="ru-RU" sz="8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III этап.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Подведение итогов, анализ ожидаемого результата.</a:t>
            </a:r>
          </a:p>
          <a:p>
            <a:r>
              <a:rPr lang="ru-RU" dirty="0" smtClean="0"/>
              <a:t>Оформление выставки «Наши любимые сказки»;</a:t>
            </a:r>
          </a:p>
          <a:p>
            <a:r>
              <a:rPr lang="ru-RU" dirty="0" smtClean="0"/>
              <a:t>Оформление выставки семейных поделок сказочных персонажей;</a:t>
            </a:r>
          </a:p>
          <a:p>
            <a:r>
              <a:rPr lang="ru-RU" dirty="0" smtClean="0"/>
              <a:t>Показ  инсценировки р.н.с. «Коза - дереза»;</a:t>
            </a:r>
          </a:p>
          <a:p>
            <a:r>
              <a:rPr lang="ru-RU" dirty="0" smtClean="0"/>
              <a:t>Презентация проекта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/>
              <a:t>Предполагаемый результат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smtClean="0"/>
              <a:t>  </a:t>
            </a:r>
            <a:r>
              <a:rPr lang="ru-RU" i="1" dirty="0" smtClean="0"/>
              <a:t>Дети должны:</a:t>
            </a:r>
            <a:endParaRPr lang="ru-RU" dirty="0" smtClean="0"/>
          </a:p>
          <a:p>
            <a:r>
              <a:rPr lang="ru-RU" dirty="0" smtClean="0"/>
              <a:t>- проявлять любовь к сказкам и театральной  деятельности; </a:t>
            </a:r>
          </a:p>
          <a:p>
            <a:r>
              <a:rPr lang="ru-RU" dirty="0" smtClean="0"/>
              <a:t>- знать и называть прочитанные сказочные произведения, их авторов, тексты, персонажей,</a:t>
            </a:r>
          </a:p>
          <a:p>
            <a:pPr>
              <a:buNone/>
            </a:pPr>
            <a:r>
              <a:rPr lang="ru-RU" dirty="0" smtClean="0"/>
              <a:t> мораль ;</a:t>
            </a:r>
          </a:p>
          <a:p>
            <a:r>
              <a:rPr lang="ru-RU" dirty="0" smtClean="0"/>
              <a:t>знать различные виды театров и уметь показывать их;</a:t>
            </a:r>
          </a:p>
          <a:p>
            <a:r>
              <a:rPr lang="ru-RU" dirty="0" smtClean="0"/>
              <a:t>- уметь самостоятельно выбирать сказку, проводить предварительную работу к ее показу, вживаться в свою роль.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Содержание работы с детьми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pPr lvl="0"/>
            <a:r>
              <a:rPr lang="ru-RU" dirty="0" smtClean="0"/>
              <a:t>Беседы «Сказки–добрые друзья», «Мои любимые сказки» , «Какие сказки вам читают дома»</a:t>
            </a:r>
          </a:p>
          <a:p>
            <a:pPr lvl="0"/>
            <a:r>
              <a:rPr lang="ru-RU" dirty="0" smtClean="0"/>
              <a:t>Чтение разных сказок </a:t>
            </a:r>
          </a:p>
          <a:p>
            <a:pPr lvl="0"/>
            <a:r>
              <a:rPr lang="ru-RU" dirty="0" smtClean="0"/>
              <a:t>Разучивание присказок, поговорок, пословиц о сказках, сказочных героях.</a:t>
            </a:r>
          </a:p>
          <a:p>
            <a:pPr lvl="0"/>
            <a:r>
              <a:rPr lang="ru-RU" dirty="0" smtClean="0"/>
              <a:t>Пересказ прочитанных сказок, их </a:t>
            </a:r>
            <a:r>
              <a:rPr lang="ru-RU" dirty="0" err="1" smtClean="0"/>
              <a:t>инсценирование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Самостоятельное составление сказок.</a:t>
            </a:r>
          </a:p>
          <a:p>
            <a:pPr lvl="0"/>
            <a:r>
              <a:rPr lang="ru-RU" dirty="0" smtClean="0"/>
              <a:t>Рассказывание сказок собственного сочинения.</a:t>
            </a:r>
          </a:p>
          <a:p>
            <a:pPr lvl="0"/>
            <a:r>
              <a:rPr lang="ru-RU" dirty="0" smtClean="0"/>
              <a:t>Иллюстрирование прочитанных сказок, сказок собственного сочинения. Сопровождение рассматривания готовых работ словесными рассказами и пояснениями.</a:t>
            </a:r>
          </a:p>
          <a:p>
            <a:pPr lvl="0"/>
            <a:r>
              <a:rPr lang="ru-RU" dirty="0" smtClean="0"/>
              <a:t>Рассматривание иллюстраций разных художников к сказкам.</a:t>
            </a:r>
          </a:p>
          <a:p>
            <a:pPr lvl="0"/>
            <a:r>
              <a:rPr lang="ru-RU" dirty="0" smtClean="0"/>
              <a:t>Загадки о сказках, героях сказок.</a:t>
            </a:r>
          </a:p>
          <a:p>
            <a:pPr lvl="0"/>
            <a:r>
              <a:rPr lang="ru-RU" dirty="0" smtClean="0"/>
              <a:t> Викторина по сказкам.</a:t>
            </a:r>
          </a:p>
          <a:p>
            <a:pPr lvl="0"/>
            <a:r>
              <a:rPr lang="ru-RU" dirty="0" smtClean="0"/>
              <a:t>Посещение  выставки « Мои любимые сказки»,</a:t>
            </a:r>
          </a:p>
          <a:p>
            <a:pPr lvl="0"/>
            <a:r>
              <a:rPr lang="ru-RU" dirty="0" smtClean="0"/>
              <a:t>Инсценировка сказки «Коза- дереза».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403</TotalTime>
  <Words>343</Words>
  <Application>Microsoft Office PowerPoint</Application>
  <PresentationFormat>Экран (4:3)</PresentationFormat>
  <Paragraphs>126</Paragraphs>
  <Slides>39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Поток</vt:lpstr>
      <vt:lpstr>ПРОЕКТ:   «Для  чего  нужны  нам   сказки?» </vt:lpstr>
      <vt:lpstr>  АКТУАЛЬНОСТЬ  ПРОЕКТА: </vt:lpstr>
      <vt:lpstr>         ЦЕЛЬ ПРОЕКТА:  обобщить знания детей о прочитанных сказках, прививать любовь к русским народным и авторским сказкам и их героям. </vt:lpstr>
      <vt:lpstr>УЧАСТНИКИ ПРОЕКТА: Дети подготовительной  группы: участвуют в разных видах деятельности (познавательной игровой, практической). Воспитатель: осуществляет педагогическое просвещение родителей по проблеме; организует деятельность детей и родителей. Родители: участвуют в совместной деятельности. Музыкальный руководитель: организует музыкальное сопровождение театрализованных представлений, постановок.</vt:lpstr>
      <vt:lpstr>Этапы  работы  над  проектом </vt:lpstr>
      <vt:lpstr>II этап. Практический- познавательный</vt:lpstr>
      <vt:lpstr>III этап. </vt:lpstr>
      <vt:lpstr>Предполагаемый результат</vt:lpstr>
      <vt:lpstr>Содержание работы с детьми</vt:lpstr>
      <vt:lpstr>Содержание работы с родителями</vt:lpstr>
      <vt:lpstr>Слайд 11</vt:lpstr>
      <vt:lpstr>Анкета для родителей «Сказка в жизни вашего ребенка</vt:lpstr>
      <vt:lpstr>Мини-музей «В гостях у сказки»</vt:lpstr>
      <vt:lpstr>Цель : организация мини-музея в группе как средства формирования начал коммуникативной компетентности старших дошкольников  </vt:lpstr>
      <vt:lpstr>Слайд 15</vt:lpstr>
      <vt:lpstr>Здесь расположены разнообразные виды кукольных театров для самостоятельной  драматизации</vt:lpstr>
      <vt:lpstr>Викторина "В гостях у сказки".  </vt:lpstr>
      <vt:lpstr>Дети сочиняли сказки.</vt:lpstr>
      <vt:lpstr>       Драматизация сказок</vt:lpstr>
      <vt:lpstr>Сказочный кроссворд</vt:lpstr>
      <vt:lpstr>    »          Конкурс стенгазет   «Самая читающая семья» </vt:lpstr>
      <vt:lpstr>Семьи  выпустили  стенгазеты</vt:lpstr>
      <vt:lpstr>Совместное сотворчество родители-дети «Иллюстрируем любимую сказку».</vt:lpstr>
      <vt:lpstr> Конкурс поделок «Наши сказки» </vt:lpstr>
      <vt:lpstr>Слайд 25</vt:lpstr>
      <vt:lpstr>Слайд 26</vt:lpstr>
      <vt:lpstr>Слайд 27</vt:lpstr>
      <vt:lpstr>Слайд 28</vt:lpstr>
      <vt:lpstr>(пластилиновая мозаика)</vt:lpstr>
      <vt:lpstr>Слайд 30</vt:lpstr>
      <vt:lpstr>Слайд 31</vt:lpstr>
      <vt:lpstr>Слайд 32</vt:lpstr>
      <vt:lpstr>Слайд 33</vt:lpstr>
      <vt:lpstr>Изготовление поделок</vt:lpstr>
      <vt:lpstr> Выставка рисунков «Наши любимые сказки» </vt:lpstr>
      <vt:lpstr>Слайд 36</vt:lpstr>
      <vt:lpstr>           Инсценировка сказки «Коза - дереза»</vt:lpstr>
      <vt:lpstr>Слайд 38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  «Для  чего  нужны  нам  сказки?» </dc:title>
  <dc:creator>user</dc:creator>
  <cp:lastModifiedBy>user</cp:lastModifiedBy>
  <cp:revision>47</cp:revision>
  <dcterms:created xsi:type="dcterms:W3CDTF">2016-11-27T11:33:46Z</dcterms:created>
  <dcterms:modified xsi:type="dcterms:W3CDTF">2017-12-11T17:29:05Z</dcterms:modified>
</cp:coreProperties>
</file>